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Bebas Neue" panose="020B0606020202050201" pitchFamily="34" charset="0"/>
      <p:regular r:id="rId48"/>
    </p:embeddedFont>
    <p:embeddedFont>
      <p:font typeface="DM Sans" pitchFamily="2" charset="0"/>
      <p:regular r:id="rId49"/>
      <p:bold r:id="rId50"/>
      <p:italic r:id="rId51"/>
      <p:boldItalic r:id="rId52"/>
    </p:embeddedFont>
    <p:embeddedFont>
      <p:font typeface="Fjalla One" panose="02000506040000020004" pitchFamily="2" charset="0"/>
      <p:regular r:id="rId53"/>
    </p:embeddedFont>
    <p:embeddedFont>
      <p:font typeface="Mandali" panose="020B0604020202020204" charset="0"/>
      <p:regular r:id="rId54"/>
    </p:embeddedFont>
    <p:embeddedFont>
      <p:font typeface="Open Sans" panose="020B0606030504020204"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Mono" panose="00000009000000000000" pitchFamily="49" charset="0"/>
      <p:regular r:id="rId67"/>
      <p:bold r:id="rId68"/>
      <p:italic r:id="rId69"/>
      <p:boldItalic r:id="rId70"/>
    </p:embeddedFont>
    <p:embeddedFont>
      <p:font typeface="Space Mono" panose="020B0604020202020204" charset="0"/>
      <p:regular r:id="rId71"/>
      <p:bold r:id="rId72"/>
      <p:italic r:id="rId73"/>
      <p:boldItalic r:id="rId74"/>
    </p:embeddedFont>
    <p:embeddedFont>
      <p:font typeface="Spinnaker"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969" autoAdjust="0"/>
  </p:normalViewPr>
  <p:slideViewPr>
    <p:cSldViewPr snapToGrid="0">
      <p:cViewPr varScale="1">
        <p:scale>
          <a:sx n="88" d="100"/>
          <a:sy n="88" d="100"/>
        </p:scale>
        <p:origin x="96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4.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eeaa2744bd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eeaa2744b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eeaa2744bd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eeaa2744bd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023f62fdf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023f62fd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023f62fdf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023f62fdf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023f62fdf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023f62fdf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0268ef382d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0268ef382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0268ef382d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0268ef382d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70c8aa450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70c8aa450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0268ef382d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0268ef382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0268ef382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0268ef382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0268ef382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0268ef382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eea256fb21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eea256fb2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0268ef382d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0268ef382d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0268ef382d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0268ef382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eeaa2744bd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eeaa2744b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eeaa2744b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eeaa2744b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0268ef382d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0268ef382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eea256fb21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eea256fb21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023f62fdf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023f62fdf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70c8aa450c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70c8aa450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023f62fdff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023f62fdf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9df75a7ff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9df75a7ff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500" b="1">
                <a:solidFill>
                  <a:schemeClr val="dk1"/>
                </a:solidFill>
                <a:latin typeface="Spinnaker"/>
                <a:ea typeface="Spinnaker"/>
                <a:cs typeface="Spinnaker"/>
                <a:sym typeface="Spinnaker"/>
              </a:rPr>
              <a:t>En la región Puno </a:t>
            </a:r>
            <a:r>
              <a:rPr lang="en" sz="1500">
                <a:solidFill>
                  <a:schemeClr val="dk1"/>
                </a:solidFill>
                <a:latin typeface="Spinnaker"/>
                <a:ea typeface="Spinnaker"/>
                <a:cs typeface="Spinnaker"/>
                <a:sym typeface="Spinnaker"/>
              </a:rPr>
              <a:t>la ausencia de precipitaciones ha provocado la afectación de miles de cultivos, disminuyendo las cosechas de los alimentos de última siembra como la papa, maíz y quinua. (La República, 20)</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23f62fdf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023f62fdf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023f62fdf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023f62fdf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0268ef382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0268ef382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2023f62fdf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2023f62fdf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eeaa2744bd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eeaa2744bd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0268ef382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20268ef382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eeaa2744bd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eeaa2744bd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023f62fdf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023f62fdf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eeaa2744bd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eeaa2744bd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eea256fb21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eea256fb2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023f62fdff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023f62fdff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eea256fb21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eea256fb2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1eea256fb21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1eea256fb2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eea256fb2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eea256fb2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eea256fb21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eea256fb2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eea256fb21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eea256fb2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727fc0f3ef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727fc0f3ef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ea256fb2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eea256fb2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eeaa2744b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eeaa2744b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eeaa2744b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eeaa2744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eeaa2744bd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eeaa2744b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eeaa2744bd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eeaa2744bd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43400" y="-1442525"/>
            <a:ext cx="12563875" cy="7484975"/>
            <a:chOff x="-1343400" y="-1442525"/>
            <a:chExt cx="12563875" cy="7484975"/>
          </a:xfrm>
        </p:grpSpPr>
        <p:grpSp>
          <p:nvGrpSpPr>
            <p:cNvPr id="10" name="Google Shape;10;p2"/>
            <p:cNvGrpSpPr/>
            <p:nvPr/>
          </p:nvGrpSpPr>
          <p:grpSpPr>
            <a:xfrm>
              <a:off x="-1343400" y="-1442525"/>
              <a:ext cx="12563875" cy="7484975"/>
              <a:chOff x="-1343400" y="-1442525"/>
              <a:chExt cx="12563875" cy="7484975"/>
            </a:xfrm>
          </p:grpSpPr>
          <p:sp>
            <p:nvSpPr>
              <p:cNvPr id="11" name="Google Shape;11;p2"/>
              <p:cNvSpPr/>
              <p:nvPr/>
            </p:nvSpPr>
            <p:spPr>
              <a:xfrm rot="5400000">
                <a:off x="987349" y="3024590"/>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flipH="1">
                <a:off x="-1343400" y="28289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5150" y="539500"/>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14" name="Google Shape;14;p2"/>
              <p:cNvSpPr/>
              <p:nvPr/>
            </p:nvSpPr>
            <p:spPr>
              <a:xfrm>
                <a:off x="3837875" y="676475"/>
                <a:ext cx="6592375" cy="5181388"/>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6141300" y="-1442525"/>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463750" y="-2572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17" name="Google Shape;17;p2"/>
            <p:cNvGrpSpPr/>
            <p:nvPr/>
          </p:nvGrpSpPr>
          <p:grpSpPr>
            <a:xfrm>
              <a:off x="7988894" y="4308581"/>
              <a:ext cx="883759" cy="600001"/>
              <a:chOff x="-3966800" y="-2580100"/>
              <a:chExt cx="1127675" cy="765600"/>
            </a:xfrm>
          </p:grpSpPr>
          <p:cxnSp>
            <p:nvCxnSpPr>
              <p:cNvPr id="18" name="Google Shape;18;p2"/>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9" name="Google Shape;19;p2"/>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20" name="Google Shape;20;p2"/>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21" name="Google Shape;21;p2"/>
            <p:cNvGrpSpPr/>
            <p:nvPr/>
          </p:nvGrpSpPr>
          <p:grpSpPr>
            <a:xfrm>
              <a:off x="7988895" y="239505"/>
              <a:ext cx="883759" cy="600001"/>
              <a:chOff x="-3966800" y="-2580100"/>
              <a:chExt cx="1127675" cy="765600"/>
            </a:xfrm>
          </p:grpSpPr>
          <p:cxnSp>
            <p:nvCxnSpPr>
              <p:cNvPr id="22" name="Google Shape;22;p2"/>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23" name="Google Shape;23;p2"/>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24" name="Google Shape;24;p2"/>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25" name="Google Shape;25;p2"/>
          <p:cNvSpPr txBox="1">
            <a:spLocks noGrp="1"/>
          </p:cNvSpPr>
          <p:nvPr>
            <p:ph type="ctrTitle"/>
          </p:nvPr>
        </p:nvSpPr>
        <p:spPr>
          <a:xfrm>
            <a:off x="1018025" y="996700"/>
            <a:ext cx="58653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000" b="1">
                <a:solidFill>
                  <a:schemeClr val="dk2"/>
                </a:solidFill>
                <a:latin typeface="Spinnaker"/>
                <a:ea typeface="Spinnaker"/>
                <a:cs typeface="Spinnaker"/>
                <a:sym typeface="Spinnake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1018025" y="3030600"/>
            <a:ext cx="5865300" cy="38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Mandali"/>
                <a:ea typeface="Mandali"/>
                <a:cs typeface="Mandali"/>
                <a:sym typeface="Manda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4"/>
        <p:cNvGrpSpPr/>
        <p:nvPr/>
      </p:nvGrpSpPr>
      <p:grpSpPr>
        <a:xfrm>
          <a:off x="0" y="0"/>
          <a:ext cx="0" cy="0"/>
          <a:chOff x="0" y="0"/>
          <a:chExt cx="0" cy="0"/>
        </a:xfrm>
      </p:grpSpPr>
      <p:grpSp>
        <p:nvGrpSpPr>
          <p:cNvPr id="135" name="Google Shape;135;p11"/>
          <p:cNvGrpSpPr/>
          <p:nvPr/>
        </p:nvGrpSpPr>
        <p:grpSpPr>
          <a:xfrm>
            <a:off x="-1241314" y="-1178648"/>
            <a:ext cx="12681632" cy="7011223"/>
            <a:chOff x="-1241314" y="-1178648"/>
            <a:chExt cx="12681632" cy="7011223"/>
          </a:xfrm>
        </p:grpSpPr>
        <p:grpSp>
          <p:nvGrpSpPr>
            <p:cNvPr id="136" name="Google Shape;136;p11"/>
            <p:cNvGrpSpPr/>
            <p:nvPr/>
          </p:nvGrpSpPr>
          <p:grpSpPr>
            <a:xfrm flipH="1">
              <a:off x="-1241314" y="-1178648"/>
              <a:ext cx="12681632" cy="7011223"/>
              <a:chOff x="-2040622" y="-1178648"/>
              <a:chExt cx="12681632" cy="7011223"/>
            </a:xfrm>
          </p:grpSpPr>
          <p:sp>
            <p:nvSpPr>
              <p:cNvPr id="137" name="Google Shape;137;p11"/>
              <p:cNvSpPr/>
              <p:nvPr/>
            </p:nvSpPr>
            <p:spPr>
              <a:xfrm rot="-5400000">
                <a:off x="6475980" y="-571400"/>
                <a:ext cx="3241700" cy="2698000"/>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1"/>
              <p:cNvGrpSpPr/>
              <p:nvPr/>
            </p:nvGrpSpPr>
            <p:grpSpPr>
              <a:xfrm>
                <a:off x="-159250" y="-108756"/>
                <a:ext cx="3580675" cy="5844088"/>
                <a:chOff x="-159250" y="-108756"/>
                <a:chExt cx="3580675" cy="5844088"/>
              </a:xfrm>
            </p:grpSpPr>
            <p:sp>
              <p:nvSpPr>
                <p:cNvPr id="139" name="Google Shape;139;p11"/>
                <p:cNvSpPr/>
                <p:nvPr/>
              </p:nvSpPr>
              <p:spPr>
                <a:xfrm rot="10800000" flipH="1">
                  <a:off x="-121600" y="2482406"/>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59250" y="-108756"/>
                  <a:ext cx="3580675" cy="2411050"/>
                </a:xfrm>
                <a:custGeom>
                  <a:avLst/>
                  <a:gdLst/>
                  <a:ahLst/>
                  <a:cxnLst/>
                  <a:rect l="l" t="t" r="r" b="b"/>
                  <a:pathLst>
                    <a:path w="143227" h="96442" extrusionOk="0">
                      <a:moveTo>
                        <a:pt x="143227" y="0"/>
                      </a:moveTo>
                      <a:lnTo>
                        <a:pt x="0" y="0"/>
                      </a:lnTo>
                      <a:lnTo>
                        <a:pt x="0" y="96441"/>
                      </a:lnTo>
                      <a:cubicBezTo>
                        <a:pt x="30834" y="50584"/>
                        <a:pt x="41131" y="5571"/>
                        <a:pt x="77873" y="8778"/>
                      </a:cubicBezTo>
                      <a:cubicBezTo>
                        <a:pt x="111436" y="11704"/>
                        <a:pt x="132452" y="5121"/>
                        <a:pt x="143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1"/>
              <p:cNvSpPr/>
              <p:nvPr/>
            </p:nvSpPr>
            <p:spPr>
              <a:xfrm>
                <a:off x="5676913" y="1436725"/>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2700000">
                <a:off x="-429853" y="-707275"/>
                <a:ext cx="2286153" cy="5502897"/>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143" name="Google Shape;143;p11"/>
              <p:cNvSpPr/>
              <p:nvPr/>
            </p:nvSpPr>
            <p:spPr>
              <a:xfrm rot="-549993">
                <a:off x="5646721" y="-821265"/>
                <a:ext cx="4756583" cy="33656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144" name="Google Shape;144;p11"/>
            <p:cNvGrpSpPr/>
            <p:nvPr/>
          </p:nvGrpSpPr>
          <p:grpSpPr>
            <a:xfrm>
              <a:off x="271342" y="4308580"/>
              <a:ext cx="883759" cy="600001"/>
              <a:chOff x="-3966800" y="-2580100"/>
              <a:chExt cx="1127675" cy="765600"/>
            </a:xfrm>
          </p:grpSpPr>
          <p:cxnSp>
            <p:nvCxnSpPr>
              <p:cNvPr id="145" name="Google Shape;145;p11"/>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46" name="Google Shape;146;p11"/>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47" name="Google Shape;147;p11"/>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148" name="Google Shape;148;p11"/>
            <p:cNvGrpSpPr/>
            <p:nvPr/>
          </p:nvGrpSpPr>
          <p:grpSpPr>
            <a:xfrm>
              <a:off x="195142" y="239505"/>
              <a:ext cx="883759" cy="600001"/>
              <a:chOff x="-3966800" y="-2580100"/>
              <a:chExt cx="1127675" cy="765600"/>
            </a:xfrm>
          </p:grpSpPr>
          <p:cxnSp>
            <p:nvCxnSpPr>
              <p:cNvPr id="149" name="Google Shape;149;p11"/>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50" name="Google Shape;150;p11"/>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51" name="Google Shape;151;p11"/>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152" name="Google Shape;152;p11"/>
          <p:cNvSpPr txBox="1">
            <a:spLocks noGrp="1"/>
          </p:cNvSpPr>
          <p:nvPr>
            <p:ph type="title" hasCustomPrompt="1"/>
          </p:nvPr>
        </p:nvSpPr>
        <p:spPr>
          <a:xfrm>
            <a:off x="1784088" y="1383450"/>
            <a:ext cx="5575800" cy="1821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2100"/>
              <a:buNone/>
              <a:defRPr sz="12000"/>
            </a:lvl1pPr>
            <a:lvl2pPr lvl="1" algn="ctr" rtl="0">
              <a:spcBef>
                <a:spcPts val="0"/>
              </a:spcBef>
              <a:spcAft>
                <a:spcPts val="0"/>
              </a:spcAft>
              <a:buSzPts val="12000"/>
              <a:buFont typeface="Spinnaker"/>
              <a:buNone/>
              <a:defRPr sz="12000" b="1">
                <a:latin typeface="Spinnaker"/>
                <a:ea typeface="Spinnaker"/>
                <a:cs typeface="Spinnaker"/>
                <a:sym typeface="Spinnaker"/>
              </a:defRPr>
            </a:lvl2pPr>
            <a:lvl3pPr lvl="2" algn="ctr" rtl="0">
              <a:spcBef>
                <a:spcPts val="0"/>
              </a:spcBef>
              <a:spcAft>
                <a:spcPts val="0"/>
              </a:spcAft>
              <a:buSzPts val="12000"/>
              <a:buFont typeface="Spinnaker"/>
              <a:buNone/>
              <a:defRPr sz="12000" b="1">
                <a:latin typeface="Spinnaker"/>
                <a:ea typeface="Spinnaker"/>
                <a:cs typeface="Spinnaker"/>
                <a:sym typeface="Spinnaker"/>
              </a:defRPr>
            </a:lvl3pPr>
            <a:lvl4pPr lvl="3" algn="ctr" rtl="0">
              <a:spcBef>
                <a:spcPts val="0"/>
              </a:spcBef>
              <a:spcAft>
                <a:spcPts val="0"/>
              </a:spcAft>
              <a:buSzPts val="12000"/>
              <a:buFont typeface="Spinnaker"/>
              <a:buNone/>
              <a:defRPr sz="12000" b="1">
                <a:latin typeface="Spinnaker"/>
                <a:ea typeface="Spinnaker"/>
                <a:cs typeface="Spinnaker"/>
                <a:sym typeface="Spinnaker"/>
              </a:defRPr>
            </a:lvl4pPr>
            <a:lvl5pPr lvl="4" algn="ctr" rtl="0">
              <a:spcBef>
                <a:spcPts val="0"/>
              </a:spcBef>
              <a:spcAft>
                <a:spcPts val="0"/>
              </a:spcAft>
              <a:buSzPts val="12000"/>
              <a:buFont typeface="Spinnaker"/>
              <a:buNone/>
              <a:defRPr sz="12000" b="1">
                <a:latin typeface="Spinnaker"/>
                <a:ea typeface="Spinnaker"/>
                <a:cs typeface="Spinnaker"/>
                <a:sym typeface="Spinnaker"/>
              </a:defRPr>
            </a:lvl5pPr>
            <a:lvl6pPr lvl="5" algn="ctr" rtl="0">
              <a:spcBef>
                <a:spcPts val="0"/>
              </a:spcBef>
              <a:spcAft>
                <a:spcPts val="0"/>
              </a:spcAft>
              <a:buSzPts val="12000"/>
              <a:buFont typeface="Spinnaker"/>
              <a:buNone/>
              <a:defRPr sz="12000" b="1">
                <a:latin typeface="Spinnaker"/>
                <a:ea typeface="Spinnaker"/>
                <a:cs typeface="Spinnaker"/>
                <a:sym typeface="Spinnaker"/>
              </a:defRPr>
            </a:lvl6pPr>
            <a:lvl7pPr lvl="6" algn="ctr" rtl="0">
              <a:spcBef>
                <a:spcPts val="0"/>
              </a:spcBef>
              <a:spcAft>
                <a:spcPts val="0"/>
              </a:spcAft>
              <a:buSzPts val="12000"/>
              <a:buFont typeface="Spinnaker"/>
              <a:buNone/>
              <a:defRPr sz="12000" b="1">
                <a:latin typeface="Spinnaker"/>
                <a:ea typeface="Spinnaker"/>
                <a:cs typeface="Spinnaker"/>
                <a:sym typeface="Spinnaker"/>
              </a:defRPr>
            </a:lvl7pPr>
            <a:lvl8pPr lvl="7" algn="ctr" rtl="0">
              <a:spcBef>
                <a:spcPts val="0"/>
              </a:spcBef>
              <a:spcAft>
                <a:spcPts val="0"/>
              </a:spcAft>
              <a:buSzPts val="12000"/>
              <a:buFont typeface="Spinnaker"/>
              <a:buNone/>
              <a:defRPr sz="12000" b="1">
                <a:latin typeface="Spinnaker"/>
                <a:ea typeface="Spinnaker"/>
                <a:cs typeface="Spinnaker"/>
                <a:sym typeface="Spinnaker"/>
              </a:defRPr>
            </a:lvl8pPr>
            <a:lvl9pPr lvl="8" algn="ctr" rtl="0">
              <a:spcBef>
                <a:spcPts val="0"/>
              </a:spcBef>
              <a:spcAft>
                <a:spcPts val="0"/>
              </a:spcAft>
              <a:buSzPts val="12000"/>
              <a:buFont typeface="Spinnaker"/>
              <a:buNone/>
              <a:defRPr sz="12000" b="1">
                <a:latin typeface="Spinnaker"/>
                <a:ea typeface="Spinnaker"/>
                <a:cs typeface="Spinnaker"/>
                <a:sym typeface="Spinnaker"/>
              </a:defRPr>
            </a:lvl9pPr>
          </a:lstStyle>
          <a:p>
            <a:r>
              <a:t>xx%</a:t>
            </a:r>
          </a:p>
        </p:txBody>
      </p:sp>
      <p:sp>
        <p:nvSpPr>
          <p:cNvPr id="153" name="Google Shape;153;p11"/>
          <p:cNvSpPr txBox="1">
            <a:spLocks noGrp="1"/>
          </p:cNvSpPr>
          <p:nvPr>
            <p:ph type="subTitle" idx="1"/>
          </p:nvPr>
        </p:nvSpPr>
        <p:spPr>
          <a:xfrm>
            <a:off x="1784113" y="3357150"/>
            <a:ext cx="5575800" cy="402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5"/>
        <p:cNvGrpSpPr/>
        <p:nvPr/>
      </p:nvGrpSpPr>
      <p:grpSpPr>
        <a:xfrm>
          <a:off x="0" y="0"/>
          <a:ext cx="0" cy="0"/>
          <a:chOff x="0" y="0"/>
          <a:chExt cx="0" cy="0"/>
        </a:xfrm>
      </p:grpSpPr>
      <p:grpSp>
        <p:nvGrpSpPr>
          <p:cNvPr id="156" name="Google Shape;156;p13"/>
          <p:cNvGrpSpPr/>
          <p:nvPr/>
        </p:nvGrpSpPr>
        <p:grpSpPr>
          <a:xfrm>
            <a:off x="-1665150" y="-290950"/>
            <a:ext cx="12102225" cy="5961100"/>
            <a:chOff x="-1665150" y="-290950"/>
            <a:chExt cx="12102225" cy="5961100"/>
          </a:xfrm>
        </p:grpSpPr>
        <p:grpSp>
          <p:nvGrpSpPr>
            <p:cNvPr id="157" name="Google Shape;157;p13"/>
            <p:cNvGrpSpPr/>
            <p:nvPr/>
          </p:nvGrpSpPr>
          <p:grpSpPr>
            <a:xfrm>
              <a:off x="-1665150" y="-290950"/>
              <a:ext cx="12102225" cy="5961100"/>
              <a:chOff x="-1665150" y="-290950"/>
              <a:chExt cx="12102225" cy="5961100"/>
            </a:xfrm>
          </p:grpSpPr>
          <p:grpSp>
            <p:nvGrpSpPr>
              <p:cNvPr id="158" name="Google Shape;158;p13"/>
              <p:cNvGrpSpPr/>
              <p:nvPr/>
            </p:nvGrpSpPr>
            <p:grpSpPr>
              <a:xfrm>
                <a:off x="-1665150" y="2304450"/>
                <a:ext cx="4756725" cy="3365700"/>
                <a:chOff x="-1665150" y="2304450"/>
                <a:chExt cx="4756725" cy="3365700"/>
              </a:xfrm>
            </p:grpSpPr>
            <p:sp>
              <p:nvSpPr>
                <p:cNvPr id="159" name="Google Shape;159;p13"/>
                <p:cNvSpPr/>
                <p:nvPr/>
              </p:nvSpPr>
              <p:spPr>
                <a:xfrm flipH="1">
                  <a:off x="-133661" y="4459676"/>
                  <a:ext cx="1934537" cy="784022"/>
                </a:xfrm>
                <a:custGeom>
                  <a:avLst/>
                  <a:gdLst/>
                  <a:ahLst/>
                  <a:cxnLst/>
                  <a:rect l="l" t="t" r="r" b="b"/>
                  <a:pathLst>
                    <a:path w="142665" h="60263" extrusionOk="0">
                      <a:moveTo>
                        <a:pt x="142664" y="60262"/>
                      </a:moveTo>
                      <a:lnTo>
                        <a:pt x="142664" y="1"/>
                      </a:lnTo>
                      <a:cubicBezTo>
                        <a:pt x="118976" y="39613"/>
                        <a:pt x="31678" y="15334"/>
                        <a:pt x="0" y="60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1665150" y="23044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161" name="Google Shape;161;p13"/>
              <p:cNvGrpSpPr/>
              <p:nvPr/>
            </p:nvGrpSpPr>
            <p:grpSpPr>
              <a:xfrm>
                <a:off x="5605150" y="-290950"/>
                <a:ext cx="4831925" cy="5709350"/>
                <a:chOff x="5605150" y="-290950"/>
                <a:chExt cx="4831925" cy="5709350"/>
              </a:xfrm>
            </p:grpSpPr>
            <p:sp>
              <p:nvSpPr>
                <p:cNvPr id="162" name="Google Shape;162;p13"/>
                <p:cNvSpPr/>
                <p:nvPr/>
              </p:nvSpPr>
              <p:spPr>
                <a:xfrm>
                  <a:off x="6424498" y="1996850"/>
                  <a:ext cx="4012576" cy="3339584"/>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5605150" y="-290950"/>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7175624" y="-84550"/>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grpSp>
          <p:nvGrpSpPr>
            <p:cNvPr id="165" name="Google Shape;165;p13"/>
            <p:cNvGrpSpPr/>
            <p:nvPr/>
          </p:nvGrpSpPr>
          <p:grpSpPr>
            <a:xfrm>
              <a:off x="7988894" y="4308581"/>
              <a:ext cx="883759" cy="600001"/>
              <a:chOff x="-3966800" y="-2580100"/>
              <a:chExt cx="1127675" cy="765600"/>
            </a:xfrm>
          </p:grpSpPr>
          <p:cxnSp>
            <p:nvCxnSpPr>
              <p:cNvPr id="166" name="Google Shape;166;p13"/>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67" name="Google Shape;167;p13"/>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68" name="Google Shape;168;p13"/>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169" name="Google Shape;169;p13"/>
            <p:cNvGrpSpPr/>
            <p:nvPr/>
          </p:nvGrpSpPr>
          <p:grpSpPr>
            <a:xfrm>
              <a:off x="7988895" y="239505"/>
              <a:ext cx="883759" cy="600001"/>
              <a:chOff x="-3966800" y="-2580100"/>
              <a:chExt cx="1127675" cy="765600"/>
            </a:xfrm>
          </p:grpSpPr>
          <p:cxnSp>
            <p:nvCxnSpPr>
              <p:cNvPr id="170" name="Google Shape;170;p13"/>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71" name="Google Shape;171;p13"/>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72" name="Google Shape;172;p13"/>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173" name="Google Shape;173;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4" name="Google Shape;174;p13"/>
          <p:cNvSpPr txBox="1">
            <a:spLocks noGrp="1"/>
          </p:cNvSpPr>
          <p:nvPr>
            <p:ph type="subTitle" idx="1"/>
          </p:nvPr>
        </p:nvSpPr>
        <p:spPr>
          <a:xfrm>
            <a:off x="1024800" y="2309375"/>
            <a:ext cx="2818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13"/>
          <p:cNvSpPr txBox="1">
            <a:spLocks noGrp="1"/>
          </p:cNvSpPr>
          <p:nvPr>
            <p:ph type="subTitle" idx="2"/>
          </p:nvPr>
        </p:nvSpPr>
        <p:spPr>
          <a:xfrm>
            <a:off x="4172925" y="2309375"/>
            <a:ext cx="2818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13"/>
          <p:cNvSpPr txBox="1">
            <a:spLocks noGrp="1"/>
          </p:cNvSpPr>
          <p:nvPr>
            <p:ph type="subTitle" idx="3"/>
          </p:nvPr>
        </p:nvSpPr>
        <p:spPr>
          <a:xfrm>
            <a:off x="1024800" y="3895175"/>
            <a:ext cx="2818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3"/>
          <p:cNvSpPr txBox="1">
            <a:spLocks noGrp="1"/>
          </p:cNvSpPr>
          <p:nvPr>
            <p:ph type="subTitle" idx="4"/>
          </p:nvPr>
        </p:nvSpPr>
        <p:spPr>
          <a:xfrm>
            <a:off x="4172925" y="3895175"/>
            <a:ext cx="2818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3"/>
          <p:cNvSpPr txBox="1">
            <a:spLocks noGrp="1"/>
          </p:cNvSpPr>
          <p:nvPr>
            <p:ph type="title" idx="5" hasCustomPrompt="1"/>
          </p:nvPr>
        </p:nvSpPr>
        <p:spPr>
          <a:xfrm>
            <a:off x="1024800" y="1460975"/>
            <a:ext cx="89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Spinnaker"/>
              <a:buNone/>
              <a:defRPr sz="3000" b="1">
                <a:latin typeface="Spinnaker"/>
                <a:ea typeface="Spinnaker"/>
                <a:cs typeface="Spinnaker"/>
                <a:sym typeface="Spinnaker"/>
              </a:defRPr>
            </a:lvl2pPr>
            <a:lvl3pPr lvl="2" rtl="0">
              <a:spcBef>
                <a:spcPts val="0"/>
              </a:spcBef>
              <a:spcAft>
                <a:spcPts val="0"/>
              </a:spcAft>
              <a:buSzPts val="3000"/>
              <a:buFont typeface="Spinnaker"/>
              <a:buNone/>
              <a:defRPr sz="3000" b="1">
                <a:latin typeface="Spinnaker"/>
                <a:ea typeface="Spinnaker"/>
                <a:cs typeface="Spinnaker"/>
                <a:sym typeface="Spinnaker"/>
              </a:defRPr>
            </a:lvl3pPr>
            <a:lvl4pPr lvl="3" rtl="0">
              <a:spcBef>
                <a:spcPts val="0"/>
              </a:spcBef>
              <a:spcAft>
                <a:spcPts val="0"/>
              </a:spcAft>
              <a:buSzPts val="3000"/>
              <a:buFont typeface="Spinnaker"/>
              <a:buNone/>
              <a:defRPr sz="3000" b="1">
                <a:latin typeface="Spinnaker"/>
                <a:ea typeface="Spinnaker"/>
                <a:cs typeface="Spinnaker"/>
                <a:sym typeface="Spinnaker"/>
              </a:defRPr>
            </a:lvl4pPr>
            <a:lvl5pPr lvl="4" rtl="0">
              <a:spcBef>
                <a:spcPts val="0"/>
              </a:spcBef>
              <a:spcAft>
                <a:spcPts val="0"/>
              </a:spcAft>
              <a:buSzPts val="3000"/>
              <a:buFont typeface="Spinnaker"/>
              <a:buNone/>
              <a:defRPr sz="3000" b="1">
                <a:latin typeface="Spinnaker"/>
                <a:ea typeface="Spinnaker"/>
                <a:cs typeface="Spinnaker"/>
                <a:sym typeface="Spinnaker"/>
              </a:defRPr>
            </a:lvl5pPr>
            <a:lvl6pPr lvl="5" rtl="0">
              <a:spcBef>
                <a:spcPts val="0"/>
              </a:spcBef>
              <a:spcAft>
                <a:spcPts val="0"/>
              </a:spcAft>
              <a:buSzPts val="3000"/>
              <a:buFont typeface="Spinnaker"/>
              <a:buNone/>
              <a:defRPr sz="3000" b="1">
                <a:latin typeface="Spinnaker"/>
                <a:ea typeface="Spinnaker"/>
                <a:cs typeface="Spinnaker"/>
                <a:sym typeface="Spinnaker"/>
              </a:defRPr>
            </a:lvl6pPr>
            <a:lvl7pPr lvl="6" rtl="0">
              <a:spcBef>
                <a:spcPts val="0"/>
              </a:spcBef>
              <a:spcAft>
                <a:spcPts val="0"/>
              </a:spcAft>
              <a:buSzPts val="3000"/>
              <a:buFont typeface="Spinnaker"/>
              <a:buNone/>
              <a:defRPr sz="3000" b="1">
                <a:latin typeface="Spinnaker"/>
                <a:ea typeface="Spinnaker"/>
                <a:cs typeface="Spinnaker"/>
                <a:sym typeface="Spinnaker"/>
              </a:defRPr>
            </a:lvl7pPr>
            <a:lvl8pPr lvl="7" rtl="0">
              <a:spcBef>
                <a:spcPts val="0"/>
              </a:spcBef>
              <a:spcAft>
                <a:spcPts val="0"/>
              </a:spcAft>
              <a:buSzPts val="3000"/>
              <a:buFont typeface="Spinnaker"/>
              <a:buNone/>
              <a:defRPr sz="3000" b="1">
                <a:latin typeface="Spinnaker"/>
                <a:ea typeface="Spinnaker"/>
                <a:cs typeface="Spinnaker"/>
                <a:sym typeface="Spinnaker"/>
              </a:defRPr>
            </a:lvl8pPr>
            <a:lvl9pPr lvl="8" rtl="0">
              <a:spcBef>
                <a:spcPts val="0"/>
              </a:spcBef>
              <a:spcAft>
                <a:spcPts val="0"/>
              </a:spcAft>
              <a:buSzPts val="3000"/>
              <a:buFont typeface="Spinnaker"/>
              <a:buNone/>
              <a:defRPr sz="3000" b="1">
                <a:latin typeface="Spinnaker"/>
                <a:ea typeface="Spinnaker"/>
                <a:cs typeface="Spinnaker"/>
                <a:sym typeface="Spinnaker"/>
              </a:defRPr>
            </a:lvl9pPr>
          </a:lstStyle>
          <a:p>
            <a:r>
              <a:t>xx%</a:t>
            </a:r>
          </a:p>
        </p:txBody>
      </p:sp>
      <p:sp>
        <p:nvSpPr>
          <p:cNvPr id="179" name="Google Shape;179;p13"/>
          <p:cNvSpPr txBox="1">
            <a:spLocks noGrp="1"/>
          </p:cNvSpPr>
          <p:nvPr>
            <p:ph type="title" idx="6" hasCustomPrompt="1"/>
          </p:nvPr>
        </p:nvSpPr>
        <p:spPr>
          <a:xfrm>
            <a:off x="1024800" y="3046788"/>
            <a:ext cx="89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Spinnaker"/>
              <a:buNone/>
              <a:defRPr sz="3000" b="1">
                <a:latin typeface="Spinnaker"/>
                <a:ea typeface="Spinnaker"/>
                <a:cs typeface="Spinnaker"/>
                <a:sym typeface="Spinnaker"/>
              </a:defRPr>
            </a:lvl2pPr>
            <a:lvl3pPr lvl="2" rtl="0">
              <a:spcBef>
                <a:spcPts val="0"/>
              </a:spcBef>
              <a:spcAft>
                <a:spcPts val="0"/>
              </a:spcAft>
              <a:buSzPts val="3000"/>
              <a:buFont typeface="Spinnaker"/>
              <a:buNone/>
              <a:defRPr sz="3000" b="1">
                <a:latin typeface="Spinnaker"/>
                <a:ea typeface="Spinnaker"/>
                <a:cs typeface="Spinnaker"/>
                <a:sym typeface="Spinnaker"/>
              </a:defRPr>
            </a:lvl3pPr>
            <a:lvl4pPr lvl="3" rtl="0">
              <a:spcBef>
                <a:spcPts val="0"/>
              </a:spcBef>
              <a:spcAft>
                <a:spcPts val="0"/>
              </a:spcAft>
              <a:buSzPts val="3000"/>
              <a:buFont typeface="Spinnaker"/>
              <a:buNone/>
              <a:defRPr sz="3000" b="1">
                <a:latin typeface="Spinnaker"/>
                <a:ea typeface="Spinnaker"/>
                <a:cs typeface="Spinnaker"/>
                <a:sym typeface="Spinnaker"/>
              </a:defRPr>
            </a:lvl4pPr>
            <a:lvl5pPr lvl="4" rtl="0">
              <a:spcBef>
                <a:spcPts val="0"/>
              </a:spcBef>
              <a:spcAft>
                <a:spcPts val="0"/>
              </a:spcAft>
              <a:buSzPts val="3000"/>
              <a:buFont typeface="Spinnaker"/>
              <a:buNone/>
              <a:defRPr sz="3000" b="1">
                <a:latin typeface="Spinnaker"/>
                <a:ea typeface="Spinnaker"/>
                <a:cs typeface="Spinnaker"/>
                <a:sym typeface="Spinnaker"/>
              </a:defRPr>
            </a:lvl5pPr>
            <a:lvl6pPr lvl="5" rtl="0">
              <a:spcBef>
                <a:spcPts val="0"/>
              </a:spcBef>
              <a:spcAft>
                <a:spcPts val="0"/>
              </a:spcAft>
              <a:buSzPts val="3000"/>
              <a:buFont typeface="Spinnaker"/>
              <a:buNone/>
              <a:defRPr sz="3000" b="1">
                <a:latin typeface="Spinnaker"/>
                <a:ea typeface="Spinnaker"/>
                <a:cs typeface="Spinnaker"/>
                <a:sym typeface="Spinnaker"/>
              </a:defRPr>
            </a:lvl6pPr>
            <a:lvl7pPr lvl="6" rtl="0">
              <a:spcBef>
                <a:spcPts val="0"/>
              </a:spcBef>
              <a:spcAft>
                <a:spcPts val="0"/>
              </a:spcAft>
              <a:buSzPts val="3000"/>
              <a:buFont typeface="Spinnaker"/>
              <a:buNone/>
              <a:defRPr sz="3000" b="1">
                <a:latin typeface="Spinnaker"/>
                <a:ea typeface="Spinnaker"/>
                <a:cs typeface="Spinnaker"/>
                <a:sym typeface="Spinnaker"/>
              </a:defRPr>
            </a:lvl7pPr>
            <a:lvl8pPr lvl="7" rtl="0">
              <a:spcBef>
                <a:spcPts val="0"/>
              </a:spcBef>
              <a:spcAft>
                <a:spcPts val="0"/>
              </a:spcAft>
              <a:buSzPts val="3000"/>
              <a:buFont typeface="Spinnaker"/>
              <a:buNone/>
              <a:defRPr sz="3000" b="1">
                <a:latin typeface="Spinnaker"/>
                <a:ea typeface="Spinnaker"/>
                <a:cs typeface="Spinnaker"/>
                <a:sym typeface="Spinnaker"/>
              </a:defRPr>
            </a:lvl8pPr>
            <a:lvl9pPr lvl="8" rtl="0">
              <a:spcBef>
                <a:spcPts val="0"/>
              </a:spcBef>
              <a:spcAft>
                <a:spcPts val="0"/>
              </a:spcAft>
              <a:buSzPts val="3000"/>
              <a:buFont typeface="Spinnaker"/>
              <a:buNone/>
              <a:defRPr sz="3000" b="1">
                <a:latin typeface="Spinnaker"/>
                <a:ea typeface="Spinnaker"/>
                <a:cs typeface="Spinnaker"/>
                <a:sym typeface="Spinnaker"/>
              </a:defRPr>
            </a:lvl9pPr>
          </a:lstStyle>
          <a:p>
            <a:r>
              <a:t>xx%</a:t>
            </a:r>
          </a:p>
        </p:txBody>
      </p:sp>
      <p:sp>
        <p:nvSpPr>
          <p:cNvPr id="180" name="Google Shape;180;p13"/>
          <p:cNvSpPr txBox="1">
            <a:spLocks noGrp="1"/>
          </p:cNvSpPr>
          <p:nvPr>
            <p:ph type="title" idx="7" hasCustomPrompt="1"/>
          </p:nvPr>
        </p:nvSpPr>
        <p:spPr>
          <a:xfrm>
            <a:off x="4172927" y="1460975"/>
            <a:ext cx="89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Spinnaker"/>
              <a:buNone/>
              <a:defRPr sz="3000" b="1">
                <a:latin typeface="Spinnaker"/>
                <a:ea typeface="Spinnaker"/>
                <a:cs typeface="Spinnaker"/>
                <a:sym typeface="Spinnaker"/>
              </a:defRPr>
            </a:lvl2pPr>
            <a:lvl3pPr lvl="2" rtl="0">
              <a:spcBef>
                <a:spcPts val="0"/>
              </a:spcBef>
              <a:spcAft>
                <a:spcPts val="0"/>
              </a:spcAft>
              <a:buSzPts val="3000"/>
              <a:buFont typeface="Spinnaker"/>
              <a:buNone/>
              <a:defRPr sz="3000" b="1">
                <a:latin typeface="Spinnaker"/>
                <a:ea typeface="Spinnaker"/>
                <a:cs typeface="Spinnaker"/>
                <a:sym typeface="Spinnaker"/>
              </a:defRPr>
            </a:lvl3pPr>
            <a:lvl4pPr lvl="3" rtl="0">
              <a:spcBef>
                <a:spcPts val="0"/>
              </a:spcBef>
              <a:spcAft>
                <a:spcPts val="0"/>
              </a:spcAft>
              <a:buSzPts val="3000"/>
              <a:buFont typeface="Spinnaker"/>
              <a:buNone/>
              <a:defRPr sz="3000" b="1">
                <a:latin typeface="Spinnaker"/>
                <a:ea typeface="Spinnaker"/>
                <a:cs typeface="Spinnaker"/>
                <a:sym typeface="Spinnaker"/>
              </a:defRPr>
            </a:lvl4pPr>
            <a:lvl5pPr lvl="4" rtl="0">
              <a:spcBef>
                <a:spcPts val="0"/>
              </a:spcBef>
              <a:spcAft>
                <a:spcPts val="0"/>
              </a:spcAft>
              <a:buSzPts val="3000"/>
              <a:buFont typeface="Spinnaker"/>
              <a:buNone/>
              <a:defRPr sz="3000" b="1">
                <a:latin typeface="Spinnaker"/>
                <a:ea typeface="Spinnaker"/>
                <a:cs typeface="Spinnaker"/>
                <a:sym typeface="Spinnaker"/>
              </a:defRPr>
            </a:lvl5pPr>
            <a:lvl6pPr lvl="5" rtl="0">
              <a:spcBef>
                <a:spcPts val="0"/>
              </a:spcBef>
              <a:spcAft>
                <a:spcPts val="0"/>
              </a:spcAft>
              <a:buSzPts val="3000"/>
              <a:buFont typeface="Spinnaker"/>
              <a:buNone/>
              <a:defRPr sz="3000" b="1">
                <a:latin typeface="Spinnaker"/>
                <a:ea typeface="Spinnaker"/>
                <a:cs typeface="Spinnaker"/>
                <a:sym typeface="Spinnaker"/>
              </a:defRPr>
            </a:lvl6pPr>
            <a:lvl7pPr lvl="6" rtl="0">
              <a:spcBef>
                <a:spcPts val="0"/>
              </a:spcBef>
              <a:spcAft>
                <a:spcPts val="0"/>
              </a:spcAft>
              <a:buSzPts val="3000"/>
              <a:buFont typeface="Spinnaker"/>
              <a:buNone/>
              <a:defRPr sz="3000" b="1">
                <a:latin typeface="Spinnaker"/>
                <a:ea typeface="Spinnaker"/>
                <a:cs typeface="Spinnaker"/>
                <a:sym typeface="Spinnaker"/>
              </a:defRPr>
            </a:lvl7pPr>
            <a:lvl8pPr lvl="7" rtl="0">
              <a:spcBef>
                <a:spcPts val="0"/>
              </a:spcBef>
              <a:spcAft>
                <a:spcPts val="0"/>
              </a:spcAft>
              <a:buSzPts val="3000"/>
              <a:buFont typeface="Spinnaker"/>
              <a:buNone/>
              <a:defRPr sz="3000" b="1">
                <a:latin typeface="Spinnaker"/>
                <a:ea typeface="Spinnaker"/>
                <a:cs typeface="Spinnaker"/>
                <a:sym typeface="Spinnaker"/>
              </a:defRPr>
            </a:lvl8pPr>
            <a:lvl9pPr lvl="8" rtl="0">
              <a:spcBef>
                <a:spcPts val="0"/>
              </a:spcBef>
              <a:spcAft>
                <a:spcPts val="0"/>
              </a:spcAft>
              <a:buSzPts val="3000"/>
              <a:buFont typeface="Spinnaker"/>
              <a:buNone/>
              <a:defRPr sz="3000" b="1">
                <a:latin typeface="Spinnaker"/>
                <a:ea typeface="Spinnaker"/>
                <a:cs typeface="Spinnaker"/>
                <a:sym typeface="Spinnaker"/>
              </a:defRPr>
            </a:lvl9pPr>
          </a:lstStyle>
          <a:p>
            <a:r>
              <a:t>xx%</a:t>
            </a:r>
          </a:p>
        </p:txBody>
      </p:sp>
      <p:sp>
        <p:nvSpPr>
          <p:cNvPr id="181" name="Google Shape;181;p13"/>
          <p:cNvSpPr txBox="1">
            <a:spLocks noGrp="1"/>
          </p:cNvSpPr>
          <p:nvPr>
            <p:ph type="title" idx="8" hasCustomPrompt="1"/>
          </p:nvPr>
        </p:nvSpPr>
        <p:spPr>
          <a:xfrm>
            <a:off x="4172927" y="3046788"/>
            <a:ext cx="8985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Font typeface="Spinnaker"/>
              <a:buNone/>
              <a:defRPr sz="3000" b="1">
                <a:latin typeface="Spinnaker"/>
                <a:ea typeface="Spinnaker"/>
                <a:cs typeface="Spinnaker"/>
                <a:sym typeface="Spinnaker"/>
              </a:defRPr>
            </a:lvl2pPr>
            <a:lvl3pPr lvl="2" rtl="0">
              <a:spcBef>
                <a:spcPts val="0"/>
              </a:spcBef>
              <a:spcAft>
                <a:spcPts val="0"/>
              </a:spcAft>
              <a:buSzPts val="3000"/>
              <a:buFont typeface="Spinnaker"/>
              <a:buNone/>
              <a:defRPr sz="3000" b="1">
                <a:latin typeface="Spinnaker"/>
                <a:ea typeface="Spinnaker"/>
                <a:cs typeface="Spinnaker"/>
                <a:sym typeface="Spinnaker"/>
              </a:defRPr>
            </a:lvl3pPr>
            <a:lvl4pPr lvl="3" rtl="0">
              <a:spcBef>
                <a:spcPts val="0"/>
              </a:spcBef>
              <a:spcAft>
                <a:spcPts val="0"/>
              </a:spcAft>
              <a:buSzPts val="3000"/>
              <a:buFont typeface="Spinnaker"/>
              <a:buNone/>
              <a:defRPr sz="3000" b="1">
                <a:latin typeface="Spinnaker"/>
                <a:ea typeface="Spinnaker"/>
                <a:cs typeface="Spinnaker"/>
                <a:sym typeface="Spinnaker"/>
              </a:defRPr>
            </a:lvl4pPr>
            <a:lvl5pPr lvl="4" rtl="0">
              <a:spcBef>
                <a:spcPts val="0"/>
              </a:spcBef>
              <a:spcAft>
                <a:spcPts val="0"/>
              </a:spcAft>
              <a:buSzPts val="3000"/>
              <a:buFont typeface="Spinnaker"/>
              <a:buNone/>
              <a:defRPr sz="3000" b="1">
                <a:latin typeface="Spinnaker"/>
                <a:ea typeface="Spinnaker"/>
                <a:cs typeface="Spinnaker"/>
                <a:sym typeface="Spinnaker"/>
              </a:defRPr>
            </a:lvl5pPr>
            <a:lvl6pPr lvl="5" rtl="0">
              <a:spcBef>
                <a:spcPts val="0"/>
              </a:spcBef>
              <a:spcAft>
                <a:spcPts val="0"/>
              </a:spcAft>
              <a:buSzPts val="3000"/>
              <a:buFont typeface="Spinnaker"/>
              <a:buNone/>
              <a:defRPr sz="3000" b="1">
                <a:latin typeface="Spinnaker"/>
                <a:ea typeface="Spinnaker"/>
                <a:cs typeface="Spinnaker"/>
                <a:sym typeface="Spinnaker"/>
              </a:defRPr>
            </a:lvl6pPr>
            <a:lvl7pPr lvl="6" rtl="0">
              <a:spcBef>
                <a:spcPts val="0"/>
              </a:spcBef>
              <a:spcAft>
                <a:spcPts val="0"/>
              </a:spcAft>
              <a:buSzPts val="3000"/>
              <a:buFont typeface="Spinnaker"/>
              <a:buNone/>
              <a:defRPr sz="3000" b="1">
                <a:latin typeface="Spinnaker"/>
                <a:ea typeface="Spinnaker"/>
                <a:cs typeface="Spinnaker"/>
                <a:sym typeface="Spinnaker"/>
              </a:defRPr>
            </a:lvl7pPr>
            <a:lvl8pPr lvl="7" rtl="0">
              <a:spcBef>
                <a:spcPts val="0"/>
              </a:spcBef>
              <a:spcAft>
                <a:spcPts val="0"/>
              </a:spcAft>
              <a:buSzPts val="3000"/>
              <a:buFont typeface="Spinnaker"/>
              <a:buNone/>
              <a:defRPr sz="3000" b="1">
                <a:latin typeface="Spinnaker"/>
                <a:ea typeface="Spinnaker"/>
                <a:cs typeface="Spinnaker"/>
                <a:sym typeface="Spinnaker"/>
              </a:defRPr>
            </a:lvl8pPr>
            <a:lvl9pPr lvl="8" rtl="0">
              <a:spcBef>
                <a:spcPts val="0"/>
              </a:spcBef>
              <a:spcAft>
                <a:spcPts val="0"/>
              </a:spcAft>
              <a:buSzPts val="3000"/>
              <a:buFont typeface="Spinnaker"/>
              <a:buNone/>
              <a:defRPr sz="3000" b="1">
                <a:latin typeface="Spinnaker"/>
                <a:ea typeface="Spinnaker"/>
                <a:cs typeface="Spinnaker"/>
                <a:sym typeface="Spinnaker"/>
              </a:defRPr>
            </a:lvl9pPr>
          </a:lstStyle>
          <a:p>
            <a:r>
              <a:t>xx%</a:t>
            </a:r>
          </a:p>
        </p:txBody>
      </p:sp>
      <p:sp>
        <p:nvSpPr>
          <p:cNvPr id="182" name="Google Shape;182;p13"/>
          <p:cNvSpPr txBox="1">
            <a:spLocks noGrp="1"/>
          </p:cNvSpPr>
          <p:nvPr>
            <p:ph type="subTitle" idx="9"/>
          </p:nvPr>
        </p:nvSpPr>
        <p:spPr>
          <a:xfrm>
            <a:off x="1024800" y="1975578"/>
            <a:ext cx="28188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pinnaker"/>
              <a:buNone/>
              <a:defRPr sz="2000" b="1">
                <a:latin typeface="Spinnaker"/>
                <a:ea typeface="Spinnaker"/>
                <a:cs typeface="Spinnaker"/>
                <a:sym typeface="Spinnaker"/>
              </a:defRPr>
            </a:lvl1pPr>
            <a:lvl2pPr lvl="1" rtl="0">
              <a:lnSpc>
                <a:spcPct val="100000"/>
              </a:lnSpc>
              <a:spcBef>
                <a:spcPts val="0"/>
              </a:spcBef>
              <a:spcAft>
                <a:spcPts val="0"/>
              </a:spcAft>
              <a:buSzPts val="2400"/>
              <a:buFont typeface="Spinnaker"/>
              <a:buNone/>
              <a:defRPr sz="2400" b="1">
                <a:latin typeface="Spinnaker"/>
                <a:ea typeface="Spinnaker"/>
                <a:cs typeface="Spinnaker"/>
                <a:sym typeface="Spinnaker"/>
              </a:defRPr>
            </a:lvl2pPr>
            <a:lvl3pPr lvl="2" rtl="0">
              <a:lnSpc>
                <a:spcPct val="100000"/>
              </a:lnSpc>
              <a:spcBef>
                <a:spcPts val="0"/>
              </a:spcBef>
              <a:spcAft>
                <a:spcPts val="0"/>
              </a:spcAft>
              <a:buSzPts val="2400"/>
              <a:buFont typeface="Spinnaker"/>
              <a:buNone/>
              <a:defRPr sz="2400" b="1">
                <a:latin typeface="Spinnaker"/>
                <a:ea typeface="Spinnaker"/>
                <a:cs typeface="Spinnaker"/>
                <a:sym typeface="Spinnaker"/>
              </a:defRPr>
            </a:lvl3pPr>
            <a:lvl4pPr lvl="3" rtl="0">
              <a:lnSpc>
                <a:spcPct val="100000"/>
              </a:lnSpc>
              <a:spcBef>
                <a:spcPts val="0"/>
              </a:spcBef>
              <a:spcAft>
                <a:spcPts val="0"/>
              </a:spcAft>
              <a:buSzPts val="2400"/>
              <a:buFont typeface="Spinnaker"/>
              <a:buNone/>
              <a:defRPr sz="2400" b="1">
                <a:latin typeface="Spinnaker"/>
                <a:ea typeface="Spinnaker"/>
                <a:cs typeface="Spinnaker"/>
                <a:sym typeface="Spinnaker"/>
              </a:defRPr>
            </a:lvl4pPr>
            <a:lvl5pPr lvl="4" rtl="0">
              <a:lnSpc>
                <a:spcPct val="100000"/>
              </a:lnSpc>
              <a:spcBef>
                <a:spcPts val="0"/>
              </a:spcBef>
              <a:spcAft>
                <a:spcPts val="0"/>
              </a:spcAft>
              <a:buSzPts val="2400"/>
              <a:buFont typeface="Spinnaker"/>
              <a:buNone/>
              <a:defRPr sz="2400" b="1">
                <a:latin typeface="Spinnaker"/>
                <a:ea typeface="Spinnaker"/>
                <a:cs typeface="Spinnaker"/>
                <a:sym typeface="Spinnaker"/>
              </a:defRPr>
            </a:lvl5pPr>
            <a:lvl6pPr lvl="5" rtl="0">
              <a:lnSpc>
                <a:spcPct val="100000"/>
              </a:lnSpc>
              <a:spcBef>
                <a:spcPts val="0"/>
              </a:spcBef>
              <a:spcAft>
                <a:spcPts val="0"/>
              </a:spcAft>
              <a:buSzPts val="2400"/>
              <a:buFont typeface="Spinnaker"/>
              <a:buNone/>
              <a:defRPr sz="2400" b="1">
                <a:latin typeface="Spinnaker"/>
                <a:ea typeface="Spinnaker"/>
                <a:cs typeface="Spinnaker"/>
                <a:sym typeface="Spinnaker"/>
              </a:defRPr>
            </a:lvl6pPr>
            <a:lvl7pPr lvl="6" rtl="0">
              <a:lnSpc>
                <a:spcPct val="100000"/>
              </a:lnSpc>
              <a:spcBef>
                <a:spcPts val="0"/>
              </a:spcBef>
              <a:spcAft>
                <a:spcPts val="0"/>
              </a:spcAft>
              <a:buSzPts val="2400"/>
              <a:buFont typeface="Spinnaker"/>
              <a:buNone/>
              <a:defRPr sz="2400" b="1">
                <a:latin typeface="Spinnaker"/>
                <a:ea typeface="Spinnaker"/>
                <a:cs typeface="Spinnaker"/>
                <a:sym typeface="Spinnaker"/>
              </a:defRPr>
            </a:lvl7pPr>
            <a:lvl8pPr lvl="7" rtl="0">
              <a:lnSpc>
                <a:spcPct val="100000"/>
              </a:lnSpc>
              <a:spcBef>
                <a:spcPts val="0"/>
              </a:spcBef>
              <a:spcAft>
                <a:spcPts val="0"/>
              </a:spcAft>
              <a:buSzPts val="2400"/>
              <a:buFont typeface="Spinnaker"/>
              <a:buNone/>
              <a:defRPr sz="2400" b="1">
                <a:latin typeface="Spinnaker"/>
                <a:ea typeface="Spinnaker"/>
                <a:cs typeface="Spinnaker"/>
                <a:sym typeface="Spinnaker"/>
              </a:defRPr>
            </a:lvl8pPr>
            <a:lvl9pPr lvl="8" rtl="0">
              <a:lnSpc>
                <a:spcPct val="100000"/>
              </a:lnSpc>
              <a:spcBef>
                <a:spcPts val="0"/>
              </a:spcBef>
              <a:spcAft>
                <a:spcPts val="0"/>
              </a:spcAft>
              <a:buSzPts val="2400"/>
              <a:buFont typeface="Spinnaker"/>
              <a:buNone/>
              <a:defRPr sz="2400" b="1">
                <a:latin typeface="Spinnaker"/>
                <a:ea typeface="Spinnaker"/>
                <a:cs typeface="Spinnaker"/>
                <a:sym typeface="Spinnaker"/>
              </a:defRPr>
            </a:lvl9pPr>
          </a:lstStyle>
          <a:p>
            <a:endParaRPr/>
          </a:p>
        </p:txBody>
      </p:sp>
      <p:sp>
        <p:nvSpPr>
          <p:cNvPr id="183" name="Google Shape;183;p13"/>
          <p:cNvSpPr txBox="1">
            <a:spLocks noGrp="1"/>
          </p:cNvSpPr>
          <p:nvPr>
            <p:ph type="subTitle" idx="13"/>
          </p:nvPr>
        </p:nvSpPr>
        <p:spPr>
          <a:xfrm>
            <a:off x="4172927" y="1975578"/>
            <a:ext cx="28188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pinnaker"/>
              <a:buNone/>
              <a:defRPr sz="2000" b="1">
                <a:latin typeface="Spinnaker"/>
                <a:ea typeface="Spinnaker"/>
                <a:cs typeface="Spinnaker"/>
                <a:sym typeface="Spinnaker"/>
              </a:defRPr>
            </a:lvl1pPr>
            <a:lvl2pPr lvl="1" rtl="0">
              <a:lnSpc>
                <a:spcPct val="100000"/>
              </a:lnSpc>
              <a:spcBef>
                <a:spcPts val="0"/>
              </a:spcBef>
              <a:spcAft>
                <a:spcPts val="0"/>
              </a:spcAft>
              <a:buSzPts val="2400"/>
              <a:buFont typeface="Spinnaker"/>
              <a:buNone/>
              <a:defRPr sz="2400" b="1">
                <a:latin typeface="Spinnaker"/>
                <a:ea typeface="Spinnaker"/>
                <a:cs typeface="Spinnaker"/>
                <a:sym typeface="Spinnaker"/>
              </a:defRPr>
            </a:lvl2pPr>
            <a:lvl3pPr lvl="2" rtl="0">
              <a:lnSpc>
                <a:spcPct val="100000"/>
              </a:lnSpc>
              <a:spcBef>
                <a:spcPts val="0"/>
              </a:spcBef>
              <a:spcAft>
                <a:spcPts val="0"/>
              </a:spcAft>
              <a:buSzPts val="2400"/>
              <a:buFont typeface="Spinnaker"/>
              <a:buNone/>
              <a:defRPr sz="2400" b="1">
                <a:latin typeface="Spinnaker"/>
                <a:ea typeface="Spinnaker"/>
                <a:cs typeface="Spinnaker"/>
                <a:sym typeface="Spinnaker"/>
              </a:defRPr>
            </a:lvl3pPr>
            <a:lvl4pPr lvl="3" rtl="0">
              <a:lnSpc>
                <a:spcPct val="100000"/>
              </a:lnSpc>
              <a:spcBef>
                <a:spcPts val="0"/>
              </a:spcBef>
              <a:spcAft>
                <a:spcPts val="0"/>
              </a:spcAft>
              <a:buSzPts val="2400"/>
              <a:buFont typeface="Spinnaker"/>
              <a:buNone/>
              <a:defRPr sz="2400" b="1">
                <a:latin typeface="Spinnaker"/>
                <a:ea typeface="Spinnaker"/>
                <a:cs typeface="Spinnaker"/>
                <a:sym typeface="Spinnaker"/>
              </a:defRPr>
            </a:lvl4pPr>
            <a:lvl5pPr lvl="4" rtl="0">
              <a:lnSpc>
                <a:spcPct val="100000"/>
              </a:lnSpc>
              <a:spcBef>
                <a:spcPts val="0"/>
              </a:spcBef>
              <a:spcAft>
                <a:spcPts val="0"/>
              </a:spcAft>
              <a:buSzPts val="2400"/>
              <a:buFont typeface="Spinnaker"/>
              <a:buNone/>
              <a:defRPr sz="2400" b="1">
                <a:latin typeface="Spinnaker"/>
                <a:ea typeface="Spinnaker"/>
                <a:cs typeface="Spinnaker"/>
                <a:sym typeface="Spinnaker"/>
              </a:defRPr>
            </a:lvl5pPr>
            <a:lvl6pPr lvl="5" rtl="0">
              <a:lnSpc>
                <a:spcPct val="100000"/>
              </a:lnSpc>
              <a:spcBef>
                <a:spcPts val="0"/>
              </a:spcBef>
              <a:spcAft>
                <a:spcPts val="0"/>
              </a:spcAft>
              <a:buSzPts val="2400"/>
              <a:buFont typeface="Spinnaker"/>
              <a:buNone/>
              <a:defRPr sz="2400" b="1">
                <a:latin typeface="Spinnaker"/>
                <a:ea typeface="Spinnaker"/>
                <a:cs typeface="Spinnaker"/>
                <a:sym typeface="Spinnaker"/>
              </a:defRPr>
            </a:lvl6pPr>
            <a:lvl7pPr lvl="6" rtl="0">
              <a:lnSpc>
                <a:spcPct val="100000"/>
              </a:lnSpc>
              <a:spcBef>
                <a:spcPts val="0"/>
              </a:spcBef>
              <a:spcAft>
                <a:spcPts val="0"/>
              </a:spcAft>
              <a:buSzPts val="2400"/>
              <a:buFont typeface="Spinnaker"/>
              <a:buNone/>
              <a:defRPr sz="2400" b="1">
                <a:latin typeface="Spinnaker"/>
                <a:ea typeface="Spinnaker"/>
                <a:cs typeface="Spinnaker"/>
                <a:sym typeface="Spinnaker"/>
              </a:defRPr>
            </a:lvl7pPr>
            <a:lvl8pPr lvl="7" rtl="0">
              <a:lnSpc>
                <a:spcPct val="100000"/>
              </a:lnSpc>
              <a:spcBef>
                <a:spcPts val="0"/>
              </a:spcBef>
              <a:spcAft>
                <a:spcPts val="0"/>
              </a:spcAft>
              <a:buSzPts val="2400"/>
              <a:buFont typeface="Spinnaker"/>
              <a:buNone/>
              <a:defRPr sz="2400" b="1">
                <a:latin typeface="Spinnaker"/>
                <a:ea typeface="Spinnaker"/>
                <a:cs typeface="Spinnaker"/>
                <a:sym typeface="Spinnaker"/>
              </a:defRPr>
            </a:lvl8pPr>
            <a:lvl9pPr lvl="8" rtl="0">
              <a:lnSpc>
                <a:spcPct val="100000"/>
              </a:lnSpc>
              <a:spcBef>
                <a:spcPts val="0"/>
              </a:spcBef>
              <a:spcAft>
                <a:spcPts val="0"/>
              </a:spcAft>
              <a:buSzPts val="2400"/>
              <a:buFont typeface="Spinnaker"/>
              <a:buNone/>
              <a:defRPr sz="2400" b="1">
                <a:latin typeface="Spinnaker"/>
                <a:ea typeface="Spinnaker"/>
                <a:cs typeface="Spinnaker"/>
                <a:sym typeface="Spinnaker"/>
              </a:defRPr>
            </a:lvl9pPr>
          </a:lstStyle>
          <a:p>
            <a:endParaRPr/>
          </a:p>
        </p:txBody>
      </p:sp>
      <p:sp>
        <p:nvSpPr>
          <p:cNvPr id="184" name="Google Shape;184;p13"/>
          <p:cNvSpPr txBox="1">
            <a:spLocks noGrp="1"/>
          </p:cNvSpPr>
          <p:nvPr>
            <p:ph type="subTitle" idx="14"/>
          </p:nvPr>
        </p:nvSpPr>
        <p:spPr>
          <a:xfrm>
            <a:off x="1024800" y="3561458"/>
            <a:ext cx="28188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pinnaker"/>
              <a:buNone/>
              <a:defRPr sz="2000" b="1">
                <a:latin typeface="Spinnaker"/>
                <a:ea typeface="Spinnaker"/>
                <a:cs typeface="Spinnaker"/>
                <a:sym typeface="Spinnaker"/>
              </a:defRPr>
            </a:lvl1pPr>
            <a:lvl2pPr lvl="1" rtl="0">
              <a:lnSpc>
                <a:spcPct val="100000"/>
              </a:lnSpc>
              <a:spcBef>
                <a:spcPts val="0"/>
              </a:spcBef>
              <a:spcAft>
                <a:spcPts val="0"/>
              </a:spcAft>
              <a:buSzPts val="2400"/>
              <a:buFont typeface="Spinnaker"/>
              <a:buNone/>
              <a:defRPr sz="2400" b="1">
                <a:latin typeface="Spinnaker"/>
                <a:ea typeface="Spinnaker"/>
                <a:cs typeface="Spinnaker"/>
                <a:sym typeface="Spinnaker"/>
              </a:defRPr>
            </a:lvl2pPr>
            <a:lvl3pPr lvl="2" rtl="0">
              <a:lnSpc>
                <a:spcPct val="100000"/>
              </a:lnSpc>
              <a:spcBef>
                <a:spcPts val="0"/>
              </a:spcBef>
              <a:spcAft>
                <a:spcPts val="0"/>
              </a:spcAft>
              <a:buSzPts val="2400"/>
              <a:buFont typeface="Spinnaker"/>
              <a:buNone/>
              <a:defRPr sz="2400" b="1">
                <a:latin typeface="Spinnaker"/>
                <a:ea typeface="Spinnaker"/>
                <a:cs typeface="Spinnaker"/>
                <a:sym typeface="Spinnaker"/>
              </a:defRPr>
            </a:lvl3pPr>
            <a:lvl4pPr lvl="3" rtl="0">
              <a:lnSpc>
                <a:spcPct val="100000"/>
              </a:lnSpc>
              <a:spcBef>
                <a:spcPts val="0"/>
              </a:spcBef>
              <a:spcAft>
                <a:spcPts val="0"/>
              </a:spcAft>
              <a:buSzPts val="2400"/>
              <a:buFont typeface="Spinnaker"/>
              <a:buNone/>
              <a:defRPr sz="2400" b="1">
                <a:latin typeface="Spinnaker"/>
                <a:ea typeface="Spinnaker"/>
                <a:cs typeface="Spinnaker"/>
                <a:sym typeface="Spinnaker"/>
              </a:defRPr>
            </a:lvl4pPr>
            <a:lvl5pPr lvl="4" rtl="0">
              <a:lnSpc>
                <a:spcPct val="100000"/>
              </a:lnSpc>
              <a:spcBef>
                <a:spcPts val="0"/>
              </a:spcBef>
              <a:spcAft>
                <a:spcPts val="0"/>
              </a:spcAft>
              <a:buSzPts val="2400"/>
              <a:buFont typeface="Spinnaker"/>
              <a:buNone/>
              <a:defRPr sz="2400" b="1">
                <a:latin typeface="Spinnaker"/>
                <a:ea typeface="Spinnaker"/>
                <a:cs typeface="Spinnaker"/>
                <a:sym typeface="Spinnaker"/>
              </a:defRPr>
            </a:lvl5pPr>
            <a:lvl6pPr lvl="5" rtl="0">
              <a:lnSpc>
                <a:spcPct val="100000"/>
              </a:lnSpc>
              <a:spcBef>
                <a:spcPts val="0"/>
              </a:spcBef>
              <a:spcAft>
                <a:spcPts val="0"/>
              </a:spcAft>
              <a:buSzPts val="2400"/>
              <a:buFont typeface="Spinnaker"/>
              <a:buNone/>
              <a:defRPr sz="2400" b="1">
                <a:latin typeface="Spinnaker"/>
                <a:ea typeface="Spinnaker"/>
                <a:cs typeface="Spinnaker"/>
                <a:sym typeface="Spinnaker"/>
              </a:defRPr>
            </a:lvl6pPr>
            <a:lvl7pPr lvl="6" rtl="0">
              <a:lnSpc>
                <a:spcPct val="100000"/>
              </a:lnSpc>
              <a:spcBef>
                <a:spcPts val="0"/>
              </a:spcBef>
              <a:spcAft>
                <a:spcPts val="0"/>
              </a:spcAft>
              <a:buSzPts val="2400"/>
              <a:buFont typeface="Spinnaker"/>
              <a:buNone/>
              <a:defRPr sz="2400" b="1">
                <a:latin typeface="Spinnaker"/>
                <a:ea typeface="Spinnaker"/>
                <a:cs typeface="Spinnaker"/>
                <a:sym typeface="Spinnaker"/>
              </a:defRPr>
            </a:lvl7pPr>
            <a:lvl8pPr lvl="7" rtl="0">
              <a:lnSpc>
                <a:spcPct val="100000"/>
              </a:lnSpc>
              <a:spcBef>
                <a:spcPts val="0"/>
              </a:spcBef>
              <a:spcAft>
                <a:spcPts val="0"/>
              </a:spcAft>
              <a:buSzPts val="2400"/>
              <a:buFont typeface="Spinnaker"/>
              <a:buNone/>
              <a:defRPr sz="2400" b="1">
                <a:latin typeface="Spinnaker"/>
                <a:ea typeface="Spinnaker"/>
                <a:cs typeface="Spinnaker"/>
                <a:sym typeface="Spinnaker"/>
              </a:defRPr>
            </a:lvl8pPr>
            <a:lvl9pPr lvl="8" rtl="0">
              <a:lnSpc>
                <a:spcPct val="100000"/>
              </a:lnSpc>
              <a:spcBef>
                <a:spcPts val="0"/>
              </a:spcBef>
              <a:spcAft>
                <a:spcPts val="0"/>
              </a:spcAft>
              <a:buSzPts val="2400"/>
              <a:buFont typeface="Spinnaker"/>
              <a:buNone/>
              <a:defRPr sz="2400" b="1">
                <a:latin typeface="Spinnaker"/>
                <a:ea typeface="Spinnaker"/>
                <a:cs typeface="Spinnaker"/>
                <a:sym typeface="Spinnaker"/>
              </a:defRPr>
            </a:lvl9pPr>
          </a:lstStyle>
          <a:p>
            <a:endParaRPr/>
          </a:p>
        </p:txBody>
      </p:sp>
      <p:sp>
        <p:nvSpPr>
          <p:cNvPr id="185" name="Google Shape;185;p13"/>
          <p:cNvSpPr txBox="1">
            <a:spLocks noGrp="1"/>
          </p:cNvSpPr>
          <p:nvPr>
            <p:ph type="subTitle" idx="15"/>
          </p:nvPr>
        </p:nvSpPr>
        <p:spPr>
          <a:xfrm>
            <a:off x="4172927" y="3561458"/>
            <a:ext cx="28188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pinnaker"/>
              <a:buNone/>
              <a:defRPr sz="2000" b="1">
                <a:latin typeface="Spinnaker"/>
                <a:ea typeface="Spinnaker"/>
                <a:cs typeface="Spinnaker"/>
                <a:sym typeface="Spinnaker"/>
              </a:defRPr>
            </a:lvl1pPr>
            <a:lvl2pPr lvl="1" rtl="0">
              <a:lnSpc>
                <a:spcPct val="100000"/>
              </a:lnSpc>
              <a:spcBef>
                <a:spcPts val="0"/>
              </a:spcBef>
              <a:spcAft>
                <a:spcPts val="0"/>
              </a:spcAft>
              <a:buSzPts val="2400"/>
              <a:buFont typeface="Spinnaker"/>
              <a:buNone/>
              <a:defRPr sz="2400" b="1">
                <a:latin typeface="Spinnaker"/>
                <a:ea typeface="Spinnaker"/>
                <a:cs typeface="Spinnaker"/>
                <a:sym typeface="Spinnaker"/>
              </a:defRPr>
            </a:lvl2pPr>
            <a:lvl3pPr lvl="2" rtl="0">
              <a:lnSpc>
                <a:spcPct val="100000"/>
              </a:lnSpc>
              <a:spcBef>
                <a:spcPts val="0"/>
              </a:spcBef>
              <a:spcAft>
                <a:spcPts val="0"/>
              </a:spcAft>
              <a:buSzPts val="2400"/>
              <a:buFont typeface="Spinnaker"/>
              <a:buNone/>
              <a:defRPr sz="2400" b="1">
                <a:latin typeface="Spinnaker"/>
                <a:ea typeface="Spinnaker"/>
                <a:cs typeface="Spinnaker"/>
                <a:sym typeface="Spinnaker"/>
              </a:defRPr>
            </a:lvl3pPr>
            <a:lvl4pPr lvl="3" rtl="0">
              <a:lnSpc>
                <a:spcPct val="100000"/>
              </a:lnSpc>
              <a:spcBef>
                <a:spcPts val="0"/>
              </a:spcBef>
              <a:spcAft>
                <a:spcPts val="0"/>
              </a:spcAft>
              <a:buSzPts val="2400"/>
              <a:buFont typeface="Spinnaker"/>
              <a:buNone/>
              <a:defRPr sz="2400" b="1">
                <a:latin typeface="Spinnaker"/>
                <a:ea typeface="Spinnaker"/>
                <a:cs typeface="Spinnaker"/>
                <a:sym typeface="Spinnaker"/>
              </a:defRPr>
            </a:lvl4pPr>
            <a:lvl5pPr lvl="4" rtl="0">
              <a:lnSpc>
                <a:spcPct val="100000"/>
              </a:lnSpc>
              <a:spcBef>
                <a:spcPts val="0"/>
              </a:spcBef>
              <a:spcAft>
                <a:spcPts val="0"/>
              </a:spcAft>
              <a:buSzPts val="2400"/>
              <a:buFont typeface="Spinnaker"/>
              <a:buNone/>
              <a:defRPr sz="2400" b="1">
                <a:latin typeface="Spinnaker"/>
                <a:ea typeface="Spinnaker"/>
                <a:cs typeface="Spinnaker"/>
                <a:sym typeface="Spinnaker"/>
              </a:defRPr>
            </a:lvl5pPr>
            <a:lvl6pPr lvl="5" rtl="0">
              <a:lnSpc>
                <a:spcPct val="100000"/>
              </a:lnSpc>
              <a:spcBef>
                <a:spcPts val="0"/>
              </a:spcBef>
              <a:spcAft>
                <a:spcPts val="0"/>
              </a:spcAft>
              <a:buSzPts val="2400"/>
              <a:buFont typeface="Spinnaker"/>
              <a:buNone/>
              <a:defRPr sz="2400" b="1">
                <a:latin typeface="Spinnaker"/>
                <a:ea typeface="Spinnaker"/>
                <a:cs typeface="Spinnaker"/>
                <a:sym typeface="Spinnaker"/>
              </a:defRPr>
            </a:lvl6pPr>
            <a:lvl7pPr lvl="6" rtl="0">
              <a:lnSpc>
                <a:spcPct val="100000"/>
              </a:lnSpc>
              <a:spcBef>
                <a:spcPts val="0"/>
              </a:spcBef>
              <a:spcAft>
                <a:spcPts val="0"/>
              </a:spcAft>
              <a:buSzPts val="2400"/>
              <a:buFont typeface="Spinnaker"/>
              <a:buNone/>
              <a:defRPr sz="2400" b="1">
                <a:latin typeface="Spinnaker"/>
                <a:ea typeface="Spinnaker"/>
                <a:cs typeface="Spinnaker"/>
                <a:sym typeface="Spinnaker"/>
              </a:defRPr>
            </a:lvl7pPr>
            <a:lvl8pPr lvl="7" rtl="0">
              <a:lnSpc>
                <a:spcPct val="100000"/>
              </a:lnSpc>
              <a:spcBef>
                <a:spcPts val="0"/>
              </a:spcBef>
              <a:spcAft>
                <a:spcPts val="0"/>
              </a:spcAft>
              <a:buSzPts val="2400"/>
              <a:buFont typeface="Spinnaker"/>
              <a:buNone/>
              <a:defRPr sz="2400" b="1">
                <a:latin typeface="Spinnaker"/>
                <a:ea typeface="Spinnaker"/>
                <a:cs typeface="Spinnaker"/>
                <a:sym typeface="Spinnaker"/>
              </a:defRPr>
            </a:lvl8pPr>
            <a:lvl9pPr lvl="8" rtl="0">
              <a:lnSpc>
                <a:spcPct val="100000"/>
              </a:lnSpc>
              <a:spcBef>
                <a:spcPts val="0"/>
              </a:spcBef>
              <a:spcAft>
                <a:spcPts val="0"/>
              </a:spcAft>
              <a:buSzPts val="2400"/>
              <a:buFont typeface="Spinnaker"/>
              <a:buNone/>
              <a:defRPr sz="2400" b="1">
                <a:latin typeface="Spinnaker"/>
                <a:ea typeface="Spinnaker"/>
                <a:cs typeface="Spinnaker"/>
                <a:sym typeface="Spinnake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86"/>
        <p:cNvGrpSpPr/>
        <p:nvPr/>
      </p:nvGrpSpPr>
      <p:grpSpPr>
        <a:xfrm>
          <a:off x="0" y="0"/>
          <a:ext cx="0" cy="0"/>
          <a:chOff x="0" y="0"/>
          <a:chExt cx="0" cy="0"/>
        </a:xfrm>
      </p:grpSpPr>
      <p:grpSp>
        <p:nvGrpSpPr>
          <p:cNvPr id="187" name="Google Shape;187;p14"/>
          <p:cNvGrpSpPr/>
          <p:nvPr/>
        </p:nvGrpSpPr>
        <p:grpSpPr>
          <a:xfrm>
            <a:off x="-1901713" y="-2013025"/>
            <a:ext cx="12274806" cy="10233025"/>
            <a:chOff x="-1901713" y="-2013025"/>
            <a:chExt cx="12274806" cy="10233025"/>
          </a:xfrm>
        </p:grpSpPr>
        <p:grpSp>
          <p:nvGrpSpPr>
            <p:cNvPr id="188" name="Google Shape;188;p14"/>
            <p:cNvGrpSpPr/>
            <p:nvPr/>
          </p:nvGrpSpPr>
          <p:grpSpPr>
            <a:xfrm>
              <a:off x="-1901713" y="-2013025"/>
              <a:ext cx="11201838" cy="10233025"/>
              <a:chOff x="-1901713" y="-2013025"/>
              <a:chExt cx="11201838" cy="10233025"/>
            </a:xfrm>
          </p:grpSpPr>
          <p:sp>
            <p:nvSpPr>
              <p:cNvPr id="189" name="Google Shape;189;p14"/>
              <p:cNvSpPr/>
              <p:nvPr/>
            </p:nvSpPr>
            <p:spPr>
              <a:xfrm>
                <a:off x="-315950" y="-618575"/>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2706338" y="4429725"/>
                <a:ext cx="6593775" cy="3790275"/>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flipH="1">
                <a:off x="4468200" y="-2013025"/>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4"/>
              <p:cNvGrpSpPr/>
              <p:nvPr/>
            </p:nvGrpSpPr>
            <p:grpSpPr>
              <a:xfrm>
                <a:off x="7988895" y="239505"/>
                <a:ext cx="883759" cy="600001"/>
                <a:chOff x="-3966800" y="-2580100"/>
                <a:chExt cx="1127675" cy="765600"/>
              </a:xfrm>
            </p:grpSpPr>
            <p:cxnSp>
              <p:nvCxnSpPr>
                <p:cNvPr id="193" name="Google Shape;193;p14"/>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94" name="Google Shape;194;p14"/>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95" name="Google Shape;195;p14"/>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sp>
            <p:nvSpPr>
              <p:cNvPr id="196" name="Google Shape;196;p14"/>
              <p:cNvSpPr/>
              <p:nvPr/>
            </p:nvSpPr>
            <p:spPr>
              <a:xfrm rot="3110315">
                <a:off x="-175041" y="-952129"/>
                <a:ext cx="2286253" cy="5503137"/>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197" name="Google Shape;197;p14"/>
            <p:cNvSpPr/>
            <p:nvPr/>
          </p:nvSpPr>
          <p:spPr>
            <a:xfrm rot="4615608">
              <a:off x="5817436" y="2046982"/>
              <a:ext cx="4756814" cy="3365763"/>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sp>
        <p:nvSpPr>
          <p:cNvPr id="198" name="Google Shape;198;p14"/>
          <p:cNvSpPr txBox="1">
            <a:spLocks noGrp="1"/>
          </p:cNvSpPr>
          <p:nvPr>
            <p:ph type="subTitle" idx="1"/>
          </p:nvPr>
        </p:nvSpPr>
        <p:spPr>
          <a:xfrm>
            <a:off x="1094563" y="1760125"/>
            <a:ext cx="6954900" cy="1496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700"/>
              <a:buNone/>
              <a:defRPr sz="30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99" name="Google Shape;199;p14"/>
          <p:cNvSpPr txBox="1">
            <a:spLocks noGrp="1"/>
          </p:cNvSpPr>
          <p:nvPr>
            <p:ph type="title"/>
          </p:nvPr>
        </p:nvSpPr>
        <p:spPr>
          <a:xfrm>
            <a:off x="1094538" y="3256175"/>
            <a:ext cx="6954900" cy="43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
    <p:spTree>
      <p:nvGrpSpPr>
        <p:cNvPr id="1" name="Shape 200"/>
        <p:cNvGrpSpPr/>
        <p:nvPr/>
      </p:nvGrpSpPr>
      <p:grpSpPr>
        <a:xfrm>
          <a:off x="0" y="0"/>
          <a:ext cx="0" cy="0"/>
          <a:chOff x="0" y="0"/>
          <a:chExt cx="0" cy="0"/>
        </a:xfrm>
      </p:grpSpPr>
      <p:grpSp>
        <p:nvGrpSpPr>
          <p:cNvPr id="201" name="Google Shape;201;p15"/>
          <p:cNvGrpSpPr/>
          <p:nvPr/>
        </p:nvGrpSpPr>
        <p:grpSpPr>
          <a:xfrm>
            <a:off x="-1114800" y="-1968754"/>
            <a:ext cx="12236825" cy="7898544"/>
            <a:chOff x="-1114800" y="-1968754"/>
            <a:chExt cx="12236825" cy="7898544"/>
          </a:xfrm>
        </p:grpSpPr>
        <p:sp>
          <p:nvSpPr>
            <p:cNvPr id="202" name="Google Shape;202;p15"/>
            <p:cNvSpPr/>
            <p:nvPr/>
          </p:nvSpPr>
          <p:spPr>
            <a:xfrm rot="5400000">
              <a:off x="987349" y="3329390"/>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rot="10800000" flipH="1">
              <a:off x="-1114800" y="29813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rot="-3190281">
              <a:off x="7091536" y="-2155958"/>
              <a:ext cx="2286084" cy="5502731"/>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205" name="Google Shape;205;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06"/>
        <p:cNvGrpSpPr/>
        <p:nvPr/>
      </p:nvGrpSpPr>
      <p:grpSpPr>
        <a:xfrm>
          <a:off x="0" y="0"/>
          <a:ext cx="0" cy="0"/>
          <a:chOff x="0" y="0"/>
          <a:chExt cx="0" cy="0"/>
        </a:xfrm>
      </p:grpSpPr>
      <p:grpSp>
        <p:nvGrpSpPr>
          <p:cNvPr id="207" name="Google Shape;207;p16"/>
          <p:cNvGrpSpPr/>
          <p:nvPr/>
        </p:nvGrpSpPr>
        <p:grpSpPr>
          <a:xfrm>
            <a:off x="-1876800" y="-1968754"/>
            <a:ext cx="12236825" cy="7898544"/>
            <a:chOff x="-1876800" y="-1968754"/>
            <a:chExt cx="12236825" cy="7898544"/>
          </a:xfrm>
        </p:grpSpPr>
        <p:sp>
          <p:nvSpPr>
            <p:cNvPr id="208" name="Google Shape;208;p16"/>
            <p:cNvSpPr/>
            <p:nvPr/>
          </p:nvSpPr>
          <p:spPr>
            <a:xfrm>
              <a:off x="-315950" y="-618575"/>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rot="-5400000" flipH="1">
              <a:off x="6750736" y="3329390"/>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rot="10800000">
              <a:off x="6474674" y="29813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rot="3190281" flipH="1">
              <a:off x="-132395" y="-2155958"/>
              <a:ext cx="2286084" cy="5502731"/>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212" name="Google Shape;212;p1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213"/>
        <p:cNvGrpSpPr/>
        <p:nvPr/>
      </p:nvGrpSpPr>
      <p:grpSpPr>
        <a:xfrm>
          <a:off x="0" y="0"/>
          <a:ext cx="0" cy="0"/>
          <a:chOff x="0" y="0"/>
          <a:chExt cx="0" cy="0"/>
        </a:xfrm>
      </p:grpSpPr>
      <p:grpSp>
        <p:nvGrpSpPr>
          <p:cNvPr id="214" name="Google Shape;214;p17"/>
          <p:cNvGrpSpPr/>
          <p:nvPr/>
        </p:nvGrpSpPr>
        <p:grpSpPr>
          <a:xfrm>
            <a:off x="-1876800" y="-1968754"/>
            <a:ext cx="12236825" cy="7898544"/>
            <a:chOff x="-1876800" y="-1968754"/>
            <a:chExt cx="12236825" cy="7898544"/>
          </a:xfrm>
        </p:grpSpPr>
        <p:sp>
          <p:nvSpPr>
            <p:cNvPr id="215" name="Google Shape;215;p17"/>
            <p:cNvSpPr/>
            <p:nvPr/>
          </p:nvSpPr>
          <p:spPr>
            <a:xfrm>
              <a:off x="-315950" y="-618575"/>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rot="-5400000" flipH="1">
              <a:off x="6750736" y="3329390"/>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rot="10800000">
              <a:off x="6474674" y="29813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rot="3190281" flipH="1">
              <a:off x="-132395" y="-2155958"/>
              <a:ext cx="2286084" cy="5502731"/>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219" name="Google Shape;219;p1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20"/>
        <p:cNvGrpSpPr/>
        <p:nvPr/>
      </p:nvGrpSpPr>
      <p:grpSpPr>
        <a:xfrm>
          <a:off x="0" y="0"/>
          <a:ext cx="0" cy="0"/>
          <a:chOff x="0" y="0"/>
          <a:chExt cx="0" cy="0"/>
        </a:xfrm>
      </p:grpSpPr>
      <p:grpSp>
        <p:nvGrpSpPr>
          <p:cNvPr id="221" name="Google Shape;221;p18"/>
          <p:cNvGrpSpPr/>
          <p:nvPr/>
        </p:nvGrpSpPr>
        <p:grpSpPr>
          <a:xfrm flipH="1">
            <a:off x="-2345420" y="-1586931"/>
            <a:ext cx="12858695" cy="7257081"/>
            <a:chOff x="-1665150" y="-1586931"/>
            <a:chExt cx="12858695" cy="7257081"/>
          </a:xfrm>
        </p:grpSpPr>
        <p:grpSp>
          <p:nvGrpSpPr>
            <p:cNvPr id="222" name="Google Shape;222;p18"/>
            <p:cNvGrpSpPr/>
            <p:nvPr/>
          </p:nvGrpSpPr>
          <p:grpSpPr>
            <a:xfrm>
              <a:off x="-1665150" y="2304450"/>
              <a:ext cx="4756725" cy="3365700"/>
              <a:chOff x="-1665150" y="2304450"/>
              <a:chExt cx="4756725" cy="3365700"/>
            </a:xfrm>
          </p:grpSpPr>
          <p:sp>
            <p:nvSpPr>
              <p:cNvPr id="223" name="Google Shape;223;p18"/>
              <p:cNvSpPr/>
              <p:nvPr/>
            </p:nvSpPr>
            <p:spPr>
              <a:xfrm flipH="1">
                <a:off x="-133661" y="4459676"/>
                <a:ext cx="1934537" cy="784022"/>
              </a:xfrm>
              <a:custGeom>
                <a:avLst/>
                <a:gdLst/>
                <a:ahLst/>
                <a:cxnLst/>
                <a:rect l="l" t="t" r="r" b="b"/>
                <a:pathLst>
                  <a:path w="142665" h="60263" extrusionOk="0">
                    <a:moveTo>
                      <a:pt x="142664" y="60262"/>
                    </a:moveTo>
                    <a:lnTo>
                      <a:pt x="142664" y="1"/>
                    </a:lnTo>
                    <a:cubicBezTo>
                      <a:pt x="118976" y="39613"/>
                      <a:pt x="31678" y="15334"/>
                      <a:pt x="0" y="60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1665150" y="23044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225" name="Google Shape;225;p18"/>
            <p:cNvGrpSpPr/>
            <p:nvPr/>
          </p:nvGrpSpPr>
          <p:grpSpPr>
            <a:xfrm>
              <a:off x="5605148" y="-1586931"/>
              <a:ext cx="5588397" cy="6923365"/>
              <a:chOff x="5605148" y="-1586931"/>
              <a:chExt cx="5588397" cy="6923365"/>
            </a:xfrm>
          </p:grpSpPr>
          <p:sp>
            <p:nvSpPr>
              <p:cNvPr id="226" name="Google Shape;226;p18"/>
              <p:cNvSpPr/>
              <p:nvPr/>
            </p:nvSpPr>
            <p:spPr>
              <a:xfrm>
                <a:off x="7048673" y="1996850"/>
                <a:ext cx="4012576" cy="3339584"/>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5605150" y="-290950"/>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rot="-2827896" flipH="1">
                <a:off x="7256287" y="-1628740"/>
                <a:ext cx="2286118" cy="5502814"/>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sp>
        <p:nvSpPr>
          <p:cNvPr id="229" name="Google Shape;229;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230" name="Google Shape;230;p18"/>
          <p:cNvSpPr txBox="1">
            <a:spLocks noGrp="1"/>
          </p:cNvSpPr>
          <p:nvPr>
            <p:ph type="title" idx="2" hasCustomPrompt="1"/>
          </p:nvPr>
        </p:nvSpPr>
        <p:spPr>
          <a:xfrm>
            <a:off x="1418188" y="2109776"/>
            <a:ext cx="11178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solidFill>
                  <a:schemeClr val="dk1"/>
                </a:solidFill>
              </a:defRPr>
            </a:lvl1pPr>
            <a:lvl2pPr lvl="1" algn="ctr" rtl="0">
              <a:spcBef>
                <a:spcPts val="0"/>
              </a:spcBef>
              <a:spcAft>
                <a:spcPts val="0"/>
              </a:spcAft>
              <a:buSzPts val="2200"/>
              <a:buFont typeface="Spinnaker"/>
              <a:buNone/>
              <a:defRPr sz="2200">
                <a:latin typeface="Spinnaker"/>
                <a:ea typeface="Spinnaker"/>
                <a:cs typeface="Spinnaker"/>
                <a:sym typeface="Spinnaker"/>
              </a:defRPr>
            </a:lvl2pPr>
            <a:lvl3pPr lvl="2" algn="ctr" rtl="0">
              <a:spcBef>
                <a:spcPts val="0"/>
              </a:spcBef>
              <a:spcAft>
                <a:spcPts val="0"/>
              </a:spcAft>
              <a:buSzPts val="2200"/>
              <a:buFont typeface="Spinnaker"/>
              <a:buNone/>
              <a:defRPr sz="2200">
                <a:latin typeface="Spinnaker"/>
                <a:ea typeface="Spinnaker"/>
                <a:cs typeface="Spinnaker"/>
                <a:sym typeface="Spinnaker"/>
              </a:defRPr>
            </a:lvl3pPr>
            <a:lvl4pPr lvl="3" algn="ctr" rtl="0">
              <a:spcBef>
                <a:spcPts val="0"/>
              </a:spcBef>
              <a:spcAft>
                <a:spcPts val="0"/>
              </a:spcAft>
              <a:buSzPts val="2200"/>
              <a:buFont typeface="Spinnaker"/>
              <a:buNone/>
              <a:defRPr sz="2200">
                <a:latin typeface="Spinnaker"/>
                <a:ea typeface="Spinnaker"/>
                <a:cs typeface="Spinnaker"/>
                <a:sym typeface="Spinnaker"/>
              </a:defRPr>
            </a:lvl4pPr>
            <a:lvl5pPr lvl="4" algn="ctr" rtl="0">
              <a:spcBef>
                <a:spcPts val="0"/>
              </a:spcBef>
              <a:spcAft>
                <a:spcPts val="0"/>
              </a:spcAft>
              <a:buSzPts val="2200"/>
              <a:buFont typeface="Spinnaker"/>
              <a:buNone/>
              <a:defRPr sz="2200">
                <a:latin typeface="Spinnaker"/>
                <a:ea typeface="Spinnaker"/>
                <a:cs typeface="Spinnaker"/>
                <a:sym typeface="Spinnaker"/>
              </a:defRPr>
            </a:lvl5pPr>
            <a:lvl6pPr lvl="5" algn="ctr" rtl="0">
              <a:spcBef>
                <a:spcPts val="0"/>
              </a:spcBef>
              <a:spcAft>
                <a:spcPts val="0"/>
              </a:spcAft>
              <a:buSzPts val="2200"/>
              <a:buFont typeface="Spinnaker"/>
              <a:buNone/>
              <a:defRPr sz="2200">
                <a:latin typeface="Spinnaker"/>
                <a:ea typeface="Spinnaker"/>
                <a:cs typeface="Spinnaker"/>
                <a:sym typeface="Spinnaker"/>
              </a:defRPr>
            </a:lvl6pPr>
            <a:lvl7pPr lvl="6" algn="ctr" rtl="0">
              <a:spcBef>
                <a:spcPts val="0"/>
              </a:spcBef>
              <a:spcAft>
                <a:spcPts val="0"/>
              </a:spcAft>
              <a:buSzPts val="2200"/>
              <a:buFont typeface="Spinnaker"/>
              <a:buNone/>
              <a:defRPr sz="2200">
                <a:latin typeface="Spinnaker"/>
                <a:ea typeface="Spinnaker"/>
                <a:cs typeface="Spinnaker"/>
                <a:sym typeface="Spinnaker"/>
              </a:defRPr>
            </a:lvl7pPr>
            <a:lvl8pPr lvl="7" algn="ctr" rtl="0">
              <a:spcBef>
                <a:spcPts val="0"/>
              </a:spcBef>
              <a:spcAft>
                <a:spcPts val="0"/>
              </a:spcAft>
              <a:buSzPts val="2200"/>
              <a:buFont typeface="Spinnaker"/>
              <a:buNone/>
              <a:defRPr sz="2200">
                <a:latin typeface="Spinnaker"/>
                <a:ea typeface="Spinnaker"/>
                <a:cs typeface="Spinnaker"/>
                <a:sym typeface="Spinnaker"/>
              </a:defRPr>
            </a:lvl8pPr>
            <a:lvl9pPr lvl="8" algn="ctr" rtl="0">
              <a:spcBef>
                <a:spcPts val="0"/>
              </a:spcBef>
              <a:spcAft>
                <a:spcPts val="0"/>
              </a:spcAft>
              <a:buSzPts val="2200"/>
              <a:buFont typeface="Spinnaker"/>
              <a:buNone/>
              <a:defRPr sz="2200">
                <a:latin typeface="Spinnaker"/>
                <a:ea typeface="Spinnaker"/>
                <a:cs typeface="Spinnaker"/>
                <a:sym typeface="Spinnaker"/>
              </a:defRPr>
            </a:lvl9pPr>
          </a:lstStyle>
          <a:p>
            <a:r>
              <a:t>xx%</a:t>
            </a:r>
          </a:p>
        </p:txBody>
      </p:sp>
      <p:sp>
        <p:nvSpPr>
          <p:cNvPr id="231" name="Google Shape;231;p18"/>
          <p:cNvSpPr txBox="1">
            <a:spLocks noGrp="1"/>
          </p:cNvSpPr>
          <p:nvPr>
            <p:ph type="title" idx="3" hasCustomPrompt="1"/>
          </p:nvPr>
        </p:nvSpPr>
        <p:spPr>
          <a:xfrm>
            <a:off x="4013100" y="2109776"/>
            <a:ext cx="11178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solidFill>
                  <a:schemeClr val="dk1"/>
                </a:solidFill>
              </a:defRPr>
            </a:lvl1pPr>
            <a:lvl2pPr lvl="1" algn="ctr" rtl="0">
              <a:spcBef>
                <a:spcPts val="0"/>
              </a:spcBef>
              <a:spcAft>
                <a:spcPts val="0"/>
              </a:spcAft>
              <a:buSzPts val="2200"/>
              <a:buFont typeface="Spinnaker"/>
              <a:buNone/>
              <a:defRPr sz="2200">
                <a:latin typeface="Spinnaker"/>
                <a:ea typeface="Spinnaker"/>
                <a:cs typeface="Spinnaker"/>
                <a:sym typeface="Spinnaker"/>
              </a:defRPr>
            </a:lvl2pPr>
            <a:lvl3pPr lvl="2" algn="ctr" rtl="0">
              <a:spcBef>
                <a:spcPts val="0"/>
              </a:spcBef>
              <a:spcAft>
                <a:spcPts val="0"/>
              </a:spcAft>
              <a:buSzPts val="2200"/>
              <a:buFont typeface="Spinnaker"/>
              <a:buNone/>
              <a:defRPr sz="2200">
                <a:latin typeface="Spinnaker"/>
                <a:ea typeface="Spinnaker"/>
                <a:cs typeface="Spinnaker"/>
                <a:sym typeface="Spinnaker"/>
              </a:defRPr>
            </a:lvl3pPr>
            <a:lvl4pPr lvl="3" algn="ctr" rtl="0">
              <a:spcBef>
                <a:spcPts val="0"/>
              </a:spcBef>
              <a:spcAft>
                <a:spcPts val="0"/>
              </a:spcAft>
              <a:buSzPts val="2200"/>
              <a:buFont typeface="Spinnaker"/>
              <a:buNone/>
              <a:defRPr sz="2200">
                <a:latin typeface="Spinnaker"/>
                <a:ea typeface="Spinnaker"/>
                <a:cs typeface="Spinnaker"/>
                <a:sym typeface="Spinnaker"/>
              </a:defRPr>
            </a:lvl4pPr>
            <a:lvl5pPr lvl="4" algn="ctr" rtl="0">
              <a:spcBef>
                <a:spcPts val="0"/>
              </a:spcBef>
              <a:spcAft>
                <a:spcPts val="0"/>
              </a:spcAft>
              <a:buSzPts val="2200"/>
              <a:buFont typeface="Spinnaker"/>
              <a:buNone/>
              <a:defRPr sz="2200">
                <a:latin typeface="Spinnaker"/>
                <a:ea typeface="Spinnaker"/>
                <a:cs typeface="Spinnaker"/>
                <a:sym typeface="Spinnaker"/>
              </a:defRPr>
            </a:lvl5pPr>
            <a:lvl6pPr lvl="5" algn="ctr" rtl="0">
              <a:spcBef>
                <a:spcPts val="0"/>
              </a:spcBef>
              <a:spcAft>
                <a:spcPts val="0"/>
              </a:spcAft>
              <a:buSzPts val="2200"/>
              <a:buFont typeface="Spinnaker"/>
              <a:buNone/>
              <a:defRPr sz="2200">
                <a:latin typeface="Spinnaker"/>
                <a:ea typeface="Spinnaker"/>
                <a:cs typeface="Spinnaker"/>
                <a:sym typeface="Spinnaker"/>
              </a:defRPr>
            </a:lvl6pPr>
            <a:lvl7pPr lvl="6" algn="ctr" rtl="0">
              <a:spcBef>
                <a:spcPts val="0"/>
              </a:spcBef>
              <a:spcAft>
                <a:spcPts val="0"/>
              </a:spcAft>
              <a:buSzPts val="2200"/>
              <a:buFont typeface="Spinnaker"/>
              <a:buNone/>
              <a:defRPr sz="2200">
                <a:latin typeface="Spinnaker"/>
                <a:ea typeface="Spinnaker"/>
                <a:cs typeface="Spinnaker"/>
                <a:sym typeface="Spinnaker"/>
              </a:defRPr>
            </a:lvl7pPr>
            <a:lvl8pPr lvl="7" algn="ctr" rtl="0">
              <a:spcBef>
                <a:spcPts val="0"/>
              </a:spcBef>
              <a:spcAft>
                <a:spcPts val="0"/>
              </a:spcAft>
              <a:buSzPts val="2200"/>
              <a:buFont typeface="Spinnaker"/>
              <a:buNone/>
              <a:defRPr sz="2200">
                <a:latin typeface="Spinnaker"/>
                <a:ea typeface="Spinnaker"/>
                <a:cs typeface="Spinnaker"/>
                <a:sym typeface="Spinnaker"/>
              </a:defRPr>
            </a:lvl8pPr>
            <a:lvl9pPr lvl="8" algn="ctr" rtl="0">
              <a:spcBef>
                <a:spcPts val="0"/>
              </a:spcBef>
              <a:spcAft>
                <a:spcPts val="0"/>
              </a:spcAft>
              <a:buSzPts val="2200"/>
              <a:buFont typeface="Spinnaker"/>
              <a:buNone/>
              <a:defRPr sz="2200">
                <a:latin typeface="Spinnaker"/>
                <a:ea typeface="Spinnaker"/>
                <a:cs typeface="Spinnaker"/>
                <a:sym typeface="Spinnaker"/>
              </a:defRPr>
            </a:lvl9pPr>
          </a:lstStyle>
          <a:p>
            <a:r>
              <a:t>xx%</a:t>
            </a:r>
          </a:p>
        </p:txBody>
      </p:sp>
      <p:sp>
        <p:nvSpPr>
          <p:cNvPr id="232" name="Google Shape;232;p18"/>
          <p:cNvSpPr txBox="1">
            <a:spLocks noGrp="1"/>
          </p:cNvSpPr>
          <p:nvPr>
            <p:ph type="title" idx="4" hasCustomPrompt="1"/>
          </p:nvPr>
        </p:nvSpPr>
        <p:spPr>
          <a:xfrm>
            <a:off x="6608013" y="2109776"/>
            <a:ext cx="1117800" cy="43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solidFill>
                  <a:schemeClr val="dk1"/>
                </a:solidFill>
              </a:defRPr>
            </a:lvl1pPr>
            <a:lvl2pPr lvl="1" algn="ctr" rtl="0">
              <a:spcBef>
                <a:spcPts val="0"/>
              </a:spcBef>
              <a:spcAft>
                <a:spcPts val="0"/>
              </a:spcAft>
              <a:buSzPts val="2200"/>
              <a:buFont typeface="Spinnaker"/>
              <a:buNone/>
              <a:defRPr sz="2200">
                <a:latin typeface="Spinnaker"/>
                <a:ea typeface="Spinnaker"/>
                <a:cs typeface="Spinnaker"/>
                <a:sym typeface="Spinnaker"/>
              </a:defRPr>
            </a:lvl2pPr>
            <a:lvl3pPr lvl="2" algn="ctr" rtl="0">
              <a:spcBef>
                <a:spcPts val="0"/>
              </a:spcBef>
              <a:spcAft>
                <a:spcPts val="0"/>
              </a:spcAft>
              <a:buSzPts val="2200"/>
              <a:buFont typeface="Spinnaker"/>
              <a:buNone/>
              <a:defRPr sz="2200">
                <a:latin typeface="Spinnaker"/>
                <a:ea typeface="Spinnaker"/>
                <a:cs typeface="Spinnaker"/>
                <a:sym typeface="Spinnaker"/>
              </a:defRPr>
            </a:lvl3pPr>
            <a:lvl4pPr lvl="3" algn="ctr" rtl="0">
              <a:spcBef>
                <a:spcPts val="0"/>
              </a:spcBef>
              <a:spcAft>
                <a:spcPts val="0"/>
              </a:spcAft>
              <a:buSzPts val="2200"/>
              <a:buFont typeface="Spinnaker"/>
              <a:buNone/>
              <a:defRPr sz="2200">
                <a:latin typeface="Spinnaker"/>
                <a:ea typeface="Spinnaker"/>
                <a:cs typeface="Spinnaker"/>
                <a:sym typeface="Spinnaker"/>
              </a:defRPr>
            </a:lvl4pPr>
            <a:lvl5pPr lvl="4" algn="ctr" rtl="0">
              <a:spcBef>
                <a:spcPts val="0"/>
              </a:spcBef>
              <a:spcAft>
                <a:spcPts val="0"/>
              </a:spcAft>
              <a:buSzPts val="2200"/>
              <a:buFont typeface="Spinnaker"/>
              <a:buNone/>
              <a:defRPr sz="2200">
                <a:latin typeface="Spinnaker"/>
                <a:ea typeface="Spinnaker"/>
                <a:cs typeface="Spinnaker"/>
                <a:sym typeface="Spinnaker"/>
              </a:defRPr>
            </a:lvl5pPr>
            <a:lvl6pPr lvl="5" algn="ctr" rtl="0">
              <a:spcBef>
                <a:spcPts val="0"/>
              </a:spcBef>
              <a:spcAft>
                <a:spcPts val="0"/>
              </a:spcAft>
              <a:buSzPts val="2200"/>
              <a:buFont typeface="Spinnaker"/>
              <a:buNone/>
              <a:defRPr sz="2200">
                <a:latin typeface="Spinnaker"/>
                <a:ea typeface="Spinnaker"/>
                <a:cs typeface="Spinnaker"/>
                <a:sym typeface="Spinnaker"/>
              </a:defRPr>
            </a:lvl6pPr>
            <a:lvl7pPr lvl="6" algn="ctr" rtl="0">
              <a:spcBef>
                <a:spcPts val="0"/>
              </a:spcBef>
              <a:spcAft>
                <a:spcPts val="0"/>
              </a:spcAft>
              <a:buSzPts val="2200"/>
              <a:buFont typeface="Spinnaker"/>
              <a:buNone/>
              <a:defRPr sz="2200">
                <a:latin typeface="Spinnaker"/>
                <a:ea typeface="Spinnaker"/>
                <a:cs typeface="Spinnaker"/>
                <a:sym typeface="Spinnaker"/>
              </a:defRPr>
            </a:lvl7pPr>
            <a:lvl8pPr lvl="7" algn="ctr" rtl="0">
              <a:spcBef>
                <a:spcPts val="0"/>
              </a:spcBef>
              <a:spcAft>
                <a:spcPts val="0"/>
              </a:spcAft>
              <a:buSzPts val="2200"/>
              <a:buFont typeface="Spinnaker"/>
              <a:buNone/>
              <a:defRPr sz="2200">
                <a:latin typeface="Spinnaker"/>
                <a:ea typeface="Spinnaker"/>
                <a:cs typeface="Spinnaker"/>
                <a:sym typeface="Spinnaker"/>
              </a:defRPr>
            </a:lvl8pPr>
            <a:lvl9pPr lvl="8" algn="ctr" rtl="0">
              <a:spcBef>
                <a:spcPts val="0"/>
              </a:spcBef>
              <a:spcAft>
                <a:spcPts val="0"/>
              </a:spcAft>
              <a:buSzPts val="2200"/>
              <a:buFont typeface="Spinnaker"/>
              <a:buNone/>
              <a:defRPr sz="2200">
                <a:latin typeface="Spinnaker"/>
                <a:ea typeface="Spinnaker"/>
                <a:cs typeface="Spinnaker"/>
                <a:sym typeface="Spinnaker"/>
              </a:defRPr>
            </a:lvl9pPr>
          </a:lstStyle>
          <a:p>
            <a:r>
              <a:t>xx%</a:t>
            </a:r>
          </a:p>
        </p:txBody>
      </p:sp>
      <p:sp>
        <p:nvSpPr>
          <p:cNvPr id="233" name="Google Shape;233;p18"/>
          <p:cNvSpPr txBox="1">
            <a:spLocks noGrp="1"/>
          </p:cNvSpPr>
          <p:nvPr>
            <p:ph type="subTitle" idx="1"/>
          </p:nvPr>
        </p:nvSpPr>
        <p:spPr>
          <a:xfrm>
            <a:off x="831688" y="3716965"/>
            <a:ext cx="2290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18"/>
          <p:cNvSpPr txBox="1">
            <a:spLocks noGrp="1"/>
          </p:cNvSpPr>
          <p:nvPr>
            <p:ph type="subTitle" idx="5"/>
          </p:nvPr>
        </p:nvSpPr>
        <p:spPr>
          <a:xfrm>
            <a:off x="3426600" y="3716987"/>
            <a:ext cx="2290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18"/>
          <p:cNvSpPr txBox="1">
            <a:spLocks noGrp="1"/>
          </p:cNvSpPr>
          <p:nvPr>
            <p:ph type="subTitle" idx="6"/>
          </p:nvPr>
        </p:nvSpPr>
        <p:spPr>
          <a:xfrm>
            <a:off x="6021513" y="3716965"/>
            <a:ext cx="2290800" cy="53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8"/>
          <p:cNvSpPr txBox="1">
            <a:spLocks noGrp="1"/>
          </p:cNvSpPr>
          <p:nvPr>
            <p:ph type="subTitle" idx="7"/>
          </p:nvPr>
        </p:nvSpPr>
        <p:spPr>
          <a:xfrm>
            <a:off x="831688" y="3363038"/>
            <a:ext cx="22908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b="1">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b="1">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b="1">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b="1">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b="1">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b="1">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b="1">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b="1">
                <a:latin typeface="Spinnaker"/>
                <a:ea typeface="Spinnaker"/>
                <a:cs typeface="Spinnaker"/>
                <a:sym typeface="Spinnaker"/>
              </a:defRPr>
            </a:lvl9pPr>
          </a:lstStyle>
          <a:p>
            <a:endParaRPr/>
          </a:p>
        </p:txBody>
      </p:sp>
      <p:sp>
        <p:nvSpPr>
          <p:cNvPr id="237" name="Google Shape;237;p18"/>
          <p:cNvSpPr txBox="1">
            <a:spLocks noGrp="1"/>
          </p:cNvSpPr>
          <p:nvPr>
            <p:ph type="subTitle" idx="8"/>
          </p:nvPr>
        </p:nvSpPr>
        <p:spPr>
          <a:xfrm>
            <a:off x="3426600" y="3363038"/>
            <a:ext cx="22908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b="1">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b="1">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b="1">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b="1">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b="1">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b="1">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b="1">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b="1">
                <a:latin typeface="Spinnaker"/>
                <a:ea typeface="Spinnaker"/>
                <a:cs typeface="Spinnaker"/>
                <a:sym typeface="Spinnaker"/>
              </a:defRPr>
            </a:lvl9pPr>
          </a:lstStyle>
          <a:p>
            <a:endParaRPr/>
          </a:p>
        </p:txBody>
      </p:sp>
      <p:sp>
        <p:nvSpPr>
          <p:cNvPr id="238" name="Google Shape;238;p18"/>
          <p:cNvSpPr txBox="1">
            <a:spLocks noGrp="1"/>
          </p:cNvSpPr>
          <p:nvPr>
            <p:ph type="subTitle" idx="9"/>
          </p:nvPr>
        </p:nvSpPr>
        <p:spPr>
          <a:xfrm>
            <a:off x="6021513" y="3363038"/>
            <a:ext cx="22908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b="1">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b="1">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b="1">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b="1">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b="1">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b="1">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b="1">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b="1">
                <a:latin typeface="Spinnaker"/>
                <a:ea typeface="Spinnaker"/>
                <a:cs typeface="Spinnaker"/>
                <a:sym typeface="Spinnake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239"/>
        <p:cNvGrpSpPr/>
        <p:nvPr/>
      </p:nvGrpSpPr>
      <p:grpSpPr>
        <a:xfrm>
          <a:off x="0" y="0"/>
          <a:ext cx="0" cy="0"/>
          <a:chOff x="0" y="0"/>
          <a:chExt cx="0" cy="0"/>
        </a:xfrm>
      </p:grpSpPr>
      <p:grpSp>
        <p:nvGrpSpPr>
          <p:cNvPr id="240" name="Google Shape;240;p19"/>
          <p:cNvGrpSpPr/>
          <p:nvPr/>
        </p:nvGrpSpPr>
        <p:grpSpPr>
          <a:xfrm rot="10800000">
            <a:off x="-2419588" y="-1955297"/>
            <a:ext cx="12443150" cy="8117960"/>
            <a:chOff x="-704800" y="-1677934"/>
            <a:chExt cx="12443150" cy="8117960"/>
          </a:xfrm>
        </p:grpSpPr>
        <p:grpSp>
          <p:nvGrpSpPr>
            <p:cNvPr id="241" name="Google Shape;241;p19"/>
            <p:cNvGrpSpPr/>
            <p:nvPr/>
          </p:nvGrpSpPr>
          <p:grpSpPr>
            <a:xfrm>
              <a:off x="-704800" y="-1677934"/>
              <a:ext cx="2962036" cy="7455208"/>
              <a:chOff x="-704800" y="-1677934"/>
              <a:chExt cx="2962036" cy="7455208"/>
            </a:xfrm>
          </p:grpSpPr>
          <p:sp>
            <p:nvSpPr>
              <p:cNvPr id="242" name="Google Shape;242;p19"/>
              <p:cNvSpPr/>
              <p:nvPr/>
            </p:nvSpPr>
            <p:spPr>
              <a:xfrm flipH="1">
                <a:off x="-487642" y="3449265"/>
                <a:ext cx="1507140" cy="2318635"/>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rot="-5400000" flipH="1">
                <a:off x="-1087375" y="-1078219"/>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rot="-434621">
                <a:off x="-366963" y="151692"/>
                <a:ext cx="2286362" cy="550340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nvGrpSpPr>
            <p:cNvPr id="245" name="Google Shape;245;p19"/>
            <p:cNvGrpSpPr/>
            <p:nvPr/>
          </p:nvGrpSpPr>
          <p:grpSpPr>
            <a:xfrm>
              <a:off x="5145975" y="-1438300"/>
              <a:ext cx="6592375" cy="7878326"/>
              <a:chOff x="5145975" y="-1438300"/>
              <a:chExt cx="6592375" cy="7878326"/>
            </a:xfrm>
          </p:grpSpPr>
          <p:sp>
            <p:nvSpPr>
              <p:cNvPr id="246" name="Google Shape;246;p19"/>
              <p:cNvSpPr/>
              <p:nvPr/>
            </p:nvSpPr>
            <p:spPr>
              <a:xfrm>
                <a:off x="5145975" y="1258638"/>
                <a:ext cx="6592375" cy="5181388"/>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rot="10800000" flipH="1">
                <a:off x="5977738" y="-143830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5743850" y="-143830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sp>
        <p:nvSpPr>
          <p:cNvPr id="249" name="Google Shape;24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0" name="Google Shape;250;p19"/>
          <p:cNvSpPr txBox="1">
            <a:spLocks noGrp="1"/>
          </p:cNvSpPr>
          <p:nvPr>
            <p:ph type="subTitle" idx="1"/>
          </p:nvPr>
        </p:nvSpPr>
        <p:spPr>
          <a:xfrm>
            <a:off x="2099375" y="3952025"/>
            <a:ext cx="4945200" cy="57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51" name="Google Shape;251;p19"/>
          <p:cNvGrpSpPr/>
          <p:nvPr/>
        </p:nvGrpSpPr>
        <p:grpSpPr>
          <a:xfrm>
            <a:off x="271345" y="4308580"/>
            <a:ext cx="883759" cy="600001"/>
            <a:chOff x="-3966800" y="-2580100"/>
            <a:chExt cx="1127675" cy="765600"/>
          </a:xfrm>
        </p:grpSpPr>
        <p:cxnSp>
          <p:nvCxnSpPr>
            <p:cNvPr id="252" name="Google Shape;252;p19"/>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253" name="Google Shape;253;p19"/>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254" name="Google Shape;254;p19"/>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255"/>
        <p:cNvGrpSpPr/>
        <p:nvPr/>
      </p:nvGrpSpPr>
      <p:grpSpPr>
        <a:xfrm>
          <a:off x="0" y="0"/>
          <a:ext cx="0" cy="0"/>
          <a:chOff x="0" y="0"/>
          <a:chExt cx="0" cy="0"/>
        </a:xfrm>
      </p:grpSpPr>
      <p:grpSp>
        <p:nvGrpSpPr>
          <p:cNvPr id="256" name="Google Shape;256;p20"/>
          <p:cNvGrpSpPr/>
          <p:nvPr/>
        </p:nvGrpSpPr>
        <p:grpSpPr>
          <a:xfrm>
            <a:off x="-1241314" y="-1178648"/>
            <a:ext cx="5231995" cy="4080365"/>
            <a:chOff x="-1241314" y="-1178648"/>
            <a:chExt cx="5231995" cy="4080365"/>
          </a:xfrm>
        </p:grpSpPr>
        <p:sp>
          <p:nvSpPr>
            <p:cNvPr id="257" name="Google Shape;257;p20"/>
            <p:cNvSpPr/>
            <p:nvPr/>
          </p:nvSpPr>
          <p:spPr>
            <a:xfrm rot="5400000" flipH="1">
              <a:off x="-470384" y="-266600"/>
              <a:ext cx="3241700" cy="2698000"/>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549993" flipH="1">
              <a:off x="-1003608" y="-821265"/>
              <a:ext cx="4756583" cy="33656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cxnSp>
          <p:nvCxnSpPr>
            <p:cNvPr id="259" name="Google Shape;259;p20"/>
            <p:cNvCxnSpPr/>
            <p:nvPr/>
          </p:nvCxnSpPr>
          <p:spPr>
            <a:xfrm>
              <a:off x="331114" y="239505"/>
              <a:ext cx="600000" cy="600000"/>
            </a:xfrm>
            <a:prstGeom prst="straightConnector1">
              <a:avLst/>
            </a:prstGeom>
            <a:noFill/>
            <a:ln w="9525" cap="flat" cmpd="sng">
              <a:solidFill>
                <a:schemeClr val="lt1"/>
              </a:solidFill>
              <a:prstDash val="solid"/>
              <a:round/>
              <a:headEnd type="none" w="med" len="med"/>
              <a:tailEnd type="none" w="med" len="med"/>
            </a:ln>
          </p:spPr>
        </p:cxnSp>
        <p:cxnSp>
          <p:nvCxnSpPr>
            <p:cNvPr id="260" name="Google Shape;260;p20"/>
            <p:cNvCxnSpPr/>
            <p:nvPr/>
          </p:nvCxnSpPr>
          <p:spPr>
            <a:xfrm>
              <a:off x="670985" y="335547"/>
              <a:ext cx="408000" cy="408000"/>
            </a:xfrm>
            <a:prstGeom prst="straightConnector1">
              <a:avLst/>
            </a:prstGeom>
            <a:noFill/>
            <a:ln w="9525" cap="flat" cmpd="sng">
              <a:solidFill>
                <a:schemeClr val="lt1"/>
              </a:solidFill>
              <a:prstDash val="solid"/>
              <a:round/>
              <a:headEnd type="none" w="med" len="med"/>
              <a:tailEnd type="none" w="med" len="med"/>
            </a:ln>
          </p:spPr>
        </p:cxnSp>
        <p:cxnSp>
          <p:nvCxnSpPr>
            <p:cNvPr id="261" name="Google Shape;261;p20"/>
            <p:cNvCxnSpPr/>
            <p:nvPr/>
          </p:nvCxnSpPr>
          <p:spPr>
            <a:xfrm>
              <a:off x="195142" y="335547"/>
              <a:ext cx="408000" cy="408000"/>
            </a:xfrm>
            <a:prstGeom prst="straightConnector1">
              <a:avLst/>
            </a:prstGeom>
            <a:noFill/>
            <a:ln w="9525" cap="flat" cmpd="sng">
              <a:solidFill>
                <a:schemeClr val="lt1"/>
              </a:solidFill>
              <a:prstDash val="solid"/>
              <a:round/>
              <a:headEnd type="none" w="med" len="med"/>
              <a:tailEnd type="none" w="med" len="med"/>
            </a:ln>
          </p:spPr>
        </p:cxnSp>
      </p:grpSp>
      <p:sp>
        <p:nvSpPr>
          <p:cNvPr id="262" name="Google Shape;262;p20"/>
          <p:cNvSpPr txBox="1">
            <a:spLocks noGrp="1"/>
          </p:cNvSpPr>
          <p:nvPr>
            <p:ph type="title"/>
          </p:nvPr>
        </p:nvSpPr>
        <p:spPr>
          <a:xfrm>
            <a:off x="713225" y="2213027"/>
            <a:ext cx="4592700" cy="1709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algn="ctr" rtl="0">
              <a:spcBef>
                <a:spcPts val="0"/>
              </a:spcBef>
              <a:spcAft>
                <a:spcPts val="0"/>
              </a:spcAft>
              <a:buSzPts val="3000"/>
              <a:buFont typeface="Space Mono"/>
              <a:buNone/>
              <a:defRPr>
                <a:latin typeface="Space Mono"/>
                <a:ea typeface="Space Mono"/>
                <a:cs typeface="Space Mono"/>
                <a:sym typeface="Space Mono"/>
              </a:defRPr>
            </a:lvl2pPr>
            <a:lvl3pPr lvl="2" algn="ctr" rtl="0">
              <a:spcBef>
                <a:spcPts val="0"/>
              </a:spcBef>
              <a:spcAft>
                <a:spcPts val="0"/>
              </a:spcAft>
              <a:buSzPts val="3000"/>
              <a:buFont typeface="Space Mono"/>
              <a:buNone/>
              <a:defRPr>
                <a:latin typeface="Space Mono"/>
                <a:ea typeface="Space Mono"/>
                <a:cs typeface="Space Mono"/>
                <a:sym typeface="Space Mono"/>
              </a:defRPr>
            </a:lvl3pPr>
            <a:lvl4pPr lvl="3" algn="ctr" rtl="0">
              <a:spcBef>
                <a:spcPts val="0"/>
              </a:spcBef>
              <a:spcAft>
                <a:spcPts val="0"/>
              </a:spcAft>
              <a:buSzPts val="3000"/>
              <a:buFont typeface="Space Mono"/>
              <a:buNone/>
              <a:defRPr>
                <a:latin typeface="Space Mono"/>
                <a:ea typeface="Space Mono"/>
                <a:cs typeface="Space Mono"/>
                <a:sym typeface="Space Mono"/>
              </a:defRPr>
            </a:lvl4pPr>
            <a:lvl5pPr lvl="4" algn="ctr" rtl="0">
              <a:spcBef>
                <a:spcPts val="0"/>
              </a:spcBef>
              <a:spcAft>
                <a:spcPts val="0"/>
              </a:spcAft>
              <a:buSzPts val="3000"/>
              <a:buFont typeface="Space Mono"/>
              <a:buNone/>
              <a:defRPr>
                <a:latin typeface="Space Mono"/>
                <a:ea typeface="Space Mono"/>
                <a:cs typeface="Space Mono"/>
                <a:sym typeface="Space Mono"/>
              </a:defRPr>
            </a:lvl5pPr>
            <a:lvl6pPr lvl="5" algn="ctr" rtl="0">
              <a:spcBef>
                <a:spcPts val="0"/>
              </a:spcBef>
              <a:spcAft>
                <a:spcPts val="0"/>
              </a:spcAft>
              <a:buSzPts val="3000"/>
              <a:buFont typeface="Space Mono"/>
              <a:buNone/>
              <a:defRPr>
                <a:latin typeface="Space Mono"/>
                <a:ea typeface="Space Mono"/>
                <a:cs typeface="Space Mono"/>
                <a:sym typeface="Space Mono"/>
              </a:defRPr>
            </a:lvl6pPr>
            <a:lvl7pPr lvl="6" algn="ctr" rtl="0">
              <a:spcBef>
                <a:spcPts val="0"/>
              </a:spcBef>
              <a:spcAft>
                <a:spcPts val="0"/>
              </a:spcAft>
              <a:buSzPts val="3000"/>
              <a:buFont typeface="Space Mono"/>
              <a:buNone/>
              <a:defRPr>
                <a:latin typeface="Space Mono"/>
                <a:ea typeface="Space Mono"/>
                <a:cs typeface="Space Mono"/>
                <a:sym typeface="Space Mono"/>
              </a:defRPr>
            </a:lvl7pPr>
            <a:lvl8pPr lvl="7" algn="ctr" rtl="0">
              <a:spcBef>
                <a:spcPts val="0"/>
              </a:spcBef>
              <a:spcAft>
                <a:spcPts val="0"/>
              </a:spcAft>
              <a:buSzPts val="3000"/>
              <a:buFont typeface="Space Mono"/>
              <a:buNone/>
              <a:defRPr>
                <a:latin typeface="Space Mono"/>
                <a:ea typeface="Space Mono"/>
                <a:cs typeface="Space Mono"/>
                <a:sym typeface="Space Mono"/>
              </a:defRPr>
            </a:lvl8pPr>
            <a:lvl9pPr lvl="8" algn="ctr" rtl="0">
              <a:spcBef>
                <a:spcPts val="0"/>
              </a:spcBef>
              <a:spcAft>
                <a:spcPts val="0"/>
              </a:spcAft>
              <a:buSzPts val="3000"/>
              <a:buFont typeface="Space Mono"/>
              <a:buNone/>
              <a:defRPr>
                <a:latin typeface="Space Mono"/>
                <a:ea typeface="Space Mono"/>
                <a:cs typeface="Space Mono"/>
                <a:sym typeface="Space Mono"/>
              </a:defRPr>
            </a:lvl9pPr>
          </a:lstStyle>
          <a:p>
            <a:endParaRPr/>
          </a:p>
        </p:txBody>
      </p:sp>
      <p:sp>
        <p:nvSpPr>
          <p:cNvPr id="263" name="Google Shape;263;p20"/>
          <p:cNvSpPr txBox="1">
            <a:spLocks noGrp="1"/>
          </p:cNvSpPr>
          <p:nvPr>
            <p:ph type="subTitle" idx="1"/>
          </p:nvPr>
        </p:nvSpPr>
        <p:spPr>
          <a:xfrm>
            <a:off x="713277" y="3816776"/>
            <a:ext cx="4592700" cy="79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grpSp>
        <p:nvGrpSpPr>
          <p:cNvPr id="28" name="Google Shape;28;p3"/>
          <p:cNvGrpSpPr/>
          <p:nvPr/>
        </p:nvGrpSpPr>
        <p:grpSpPr>
          <a:xfrm>
            <a:off x="-2040622" y="-843250"/>
            <a:ext cx="12642739" cy="8720487"/>
            <a:chOff x="-2040622" y="-843250"/>
            <a:chExt cx="12642739" cy="8720487"/>
          </a:xfrm>
        </p:grpSpPr>
        <p:grpSp>
          <p:nvGrpSpPr>
            <p:cNvPr id="29" name="Google Shape;29;p3"/>
            <p:cNvGrpSpPr/>
            <p:nvPr/>
          </p:nvGrpSpPr>
          <p:grpSpPr>
            <a:xfrm>
              <a:off x="-2040622" y="-843250"/>
              <a:ext cx="12642739" cy="8720487"/>
              <a:chOff x="-2040622" y="-843250"/>
              <a:chExt cx="12642739" cy="8720487"/>
            </a:xfrm>
          </p:grpSpPr>
          <p:sp>
            <p:nvSpPr>
              <p:cNvPr id="30" name="Google Shape;30;p3"/>
              <p:cNvSpPr/>
              <p:nvPr/>
            </p:nvSpPr>
            <p:spPr>
              <a:xfrm rot="-5400000">
                <a:off x="6475980" y="-571400"/>
                <a:ext cx="3241700" cy="2698000"/>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a:off x="-426400" y="-108756"/>
                <a:ext cx="3847825" cy="5844088"/>
                <a:chOff x="-426400" y="-108756"/>
                <a:chExt cx="3847825" cy="5844088"/>
              </a:xfrm>
            </p:grpSpPr>
            <p:sp>
              <p:nvSpPr>
                <p:cNvPr id="32" name="Google Shape;32;p3"/>
                <p:cNvSpPr/>
                <p:nvPr/>
              </p:nvSpPr>
              <p:spPr>
                <a:xfrm rot="10800000" flipH="1">
                  <a:off x="-426400" y="2482406"/>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9250" y="-108756"/>
                  <a:ext cx="3580675" cy="2411050"/>
                </a:xfrm>
                <a:custGeom>
                  <a:avLst/>
                  <a:gdLst/>
                  <a:ahLst/>
                  <a:cxnLst/>
                  <a:rect l="l" t="t" r="r" b="b"/>
                  <a:pathLst>
                    <a:path w="143227" h="96442" extrusionOk="0">
                      <a:moveTo>
                        <a:pt x="143227" y="0"/>
                      </a:moveTo>
                      <a:lnTo>
                        <a:pt x="0" y="0"/>
                      </a:lnTo>
                      <a:lnTo>
                        <a:pt x="0" y="96441"/>
                      </a:lnTo>
                      <a:cubicBezTo>
                        <a:pt x="30834" y="50584"/>
                        <a:pt x="41131" y="5571"/>
                        <a:pt x="77873" y="8778"/>
                      </a:cubicBezTo>
                      <a:cubicBezTo>
                        <a:pt x="111436" y="11704"/>
                        <a:pt x="132452" y="5121"/>
                        <a:pt x="143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5676913" y="1436725"/>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2700000">
                <a:off x="-429853" y="-707275"/>
                <a:ext cx="2286153" cy="5502897"/>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36" name="Google Shape;36;p3"/>
              <p:cNvSpPr/>
              <p:nvPr/>
            </p:nvSpPr>
            <p:spPr>
              <a:xfrm rot="4615608">
                <a:off x="6046461" y="3496932"/>
                <a:ext cx="4756814" cy="3365763"/>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37" name="Google Shape;37;p3"/>
            <p:cNvGrpSpPr/>
            <p:nvPr/>
          </p:nvGrpSpPr>
          <p:grpSpPr>
            <a:xfrm>
              <a:off x="7988895" y="4308580"/>
              <a:ext cx="883759" cy="600001"/>
              <a:chOff x="-3966800" y="-2580100"/>
              <a:chExt cx="1127675" cy="765600"/>
            </a:xfrm>
          </p:grpSpPr>
          <p:cxnSp>
            <p:nvCxnSpPr>
              <p:cNvPr id="38" name="Google Shape;38;p3"/>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9" name="Google Shape;39;p3"/>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40" name="Google Shape;40;p3"/>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41" name="Google Shape;41;p3"/>
            <p:cNvGrpSpPr/>
            <p:nvPr/>
          </p:nvGrpSpPr>
          <p:grpSpPr>
            <a:xfrm>
              <a:off x="8141295" y="391905"/>
              <a:ext cx="883759" cy="600001"/>
              <a:chOff x="-3966800" y="-2580100"/>
              <a:chExt cx="1127675" cy="765600"/>
            </a:xfrm>
          </p:grpSpPr>
          <p:cxnSp>
            <p:nvCxnSpPr>
              <p:cNvPr id="42" name="Google Shape;42;p3"/>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43" name="Google Shape;43;p3"/>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44" name="Google Shape;44;p3"/>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45" name="Google Shape;45;p3"/>
          <p:cNvSpPr txBox="1">
            <a:spLocks noGrp="1"/>
          </p:cNvSpPr>
          <p:nvPr>
            <p:ph type="ctrTitle"/>
          </p:nvPr>
        </p:nvSpPr>
        <p:spPr>
          <a:xfrm>
            <a:off x="2254800" y="2706450"/>
            <a:ext cx="4634400" cy="7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b="1">
                <a:solidFill>
                  <a:schemeClr val="dk2"/>
                </a:solidFill>
                <a:latin typeface="Spinnaker"/>
                <a:ea typeface="Spinnaker"/>
                <a:cs typeface="Spinnaker"/>
                <a:sym typeface="Spinnaker"/>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3"/>
          <p:cNvSpPr txBox="1">
            <a:spLocks noGrp="1"/>
          </p:cNvSpPr>
          <p:nvPr>
            <p:ph type="subTitle" idx="1"/>
          </p:nvPr>
        </p:nvSpPr>
        <p:spPr>
          <a:xfrm>
            <a:off x="2254800" y="3442650"/>
            <a:ext cx="4634400" cy="38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atin typeface="Mandali"/>
                <a:ea typeface="Mandali"/>
                <a:cs typeface="Mandali"/>
                <a:sym typeface="Mandali"/>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3"/>
          <p:cNvSpPr txBox="1">
            <a:spLocks noGrp="1"/>
          </p:cNvSpPr>
          <p:nvPr>
            <p:ph type="title" idx="2" hasCustomPrompt="1"/>
          </p:nvPr>
        </p:nvSpPr>
        <p:spPr>
          <a:xfrm>
            <a:off x="3891150" y="1316850"/>
            <a:ext cx="1361700" cy="9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7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264"/>
        <p:cNvGrpSpPr/>
        <p:nvPr/>
      </p:nvGrpSpPr>
      <p:grpSpPr>
        <a:xfrm>
          <a:off x="0" y="0"/>
          <a:ext cx="0" cy="0"/>
          <a:chOff x="0" y="0"/>
          <a:chExt cx="0" cy="0"/>
        </a:xfrm>
      </p:grpSpPr>
      <p:grpSp>
        <p:nvGrpSpPr>
          <p:cNvPr id="265" name="Google Shape;265;p21"/>
          <p:cNvGrpSpPr/>
          <p:nvPr/>
        </p:nvGrpSpPr>
        <p:grpSpPr>
          <a:xfrm rot="10800000">
            <a:off x="-2419588" y="-1955297"/>
            <a:ext cx="12824150" cy="8117960"/>
            <a:chOff x="-1085800" y="-1677934"/>
            <a:chExt cx="12824150" cy="8117960"/>
          </a:xfrm>
        </p:grpSpPr>
        <p:grpSp>
          <p:nvGrpSpPr>
            <p:cNvPr id="266" name="Google Shape;266;p21"/>
            <p:cNvGrpSpPr/>
            <p:nvPr/>
          </p:nvGrpSpPr>
          <p:grpSpPr>
            <a:xfrm>
              <a:off x="-487659" y="-1677934"/>
              <a:ext cx="10607234" cy="7445834"/>
              <a:chOff x="-487659" y="-1677934"/>
              <a:chExt cx="10607234" cy="7445834"/>
            </a:xfrm>
          </p:grpSpPr>
          <p:sp>
            <p:nvSpPr>
              <p:cNvPr id="267" name="Google Shape;267;p21"/>
              <p:cNvSpPr/>
              <p:nvPr/>
            </p:nvSpPr>
            <p:spPr>
              <a:xfrm flipH="1">
                <a:off x="-487642" y="3449265"/>
                <a:ext cx="1507140" cy="2318635"/>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rot="-5400000" flipH="1">
                <a:off x="-1087375" y="-1078219"/>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p:nvPr/>
            </p:nvSpPr>
            <p:spPr>
              <a:xfrm rot="434621" flipH="1">
                <a:off x="7495376" y="-708"/>
                <a:ext cx="2286362" cy="550340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nvGrpSpPr>
            <p:cNvPr id="270" name="Google Shape;270;p21"/>
            <p:cNvGrpSpPr/>
            <p:nvPr/>
          </p:nvGrpSpPr>
          <p:grpSpPr>
            <a:xfrm>
              <a:off x="-1085800" y="-1590700"/>
              <a:ext cx="12824150" cy="8030726"/>
              <a:chOff x="-1085800" y="-1590700"/>
              <a:chExt cx="12824150" cy="8030726"/>
            </a:xfrm>
          </p:grpSpPr>
          <p:sp>
            <p:nvSpPr>
              <p:cNvPr id="271" name="Google Shape;271;p21"/>
              <p:cNvSpPr/>
              <p:nvPr/>
            </p:nvSpPr>
            <p:spPr>
              <a:xfrm>
                <a:off x="5145975" y="1258638"/>
                <a:ext cx="6592375" cy="5181388"/>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1"/>
              <p:cNvSpPr/>
              <p:nvPr/>
            </p:nvSpPr>
            <p:spPr>
              <a:xfrm rot="10800000" flipH="1">
                <a:off x="5977738" y="-143830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1"/>
              <p:cNvSpPr/>
              <p:nvPr/>
            </p:nvSpPr>
            <p:spPr>
              <a:xfrm flipH="1">
                <a:off x="-1085800" y="-159070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sp>
        <p:nvSpPr>
          <p:cNvPr id="274" name="Google Shape;274;p21"/>
          <p:cNvSpPr txBox="1">
            <a:spLocks noGrp="1"/>
          </p:cNvSpPr>
          <p:nvPr>
            <p:ph type="body" idx="1"/>
          </p:nvPr>
        </p:nvSpPr>
        <p:spPr>
          <a:xfrm>
            <a:off x="1914400" y="1602200"/>
            <a:ext cx="6509700" cy="2408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aleway"/>
              <a:buChar char="●"/>
              <a:defRPr/>
            </a:lvl1pPr>
            <a:lvl2pPr marL="914400" lvl="1" indent="-317500" rtl="0">
              <a:lnSpc>
                <a:spcPct val="100000"/>
              </a:lnSpc>
              <a:spcBef>
                <a:spcPts val="0"/>
              </a:spcBef>
              <a:spcAft>
                <a:spcPts val="0"/>
              </a:spcAft>
              <a:buSzPts val="1400"/>
              <a:buFont typeface="Raleway"/>
              <a:buChar char="○"/>
              <a:defRPr/>
            </a:lvl2pPr>
            <a:lvl3pPr marL="1371600" lvl="2" indent="-317500" rtl="0">
              <a:lnSpc>
                <a:spcPct val="100000"/>
              </a:lnSpc>
              <a:spcBef>
                <a:spcPts val="0"/>
              </a:spcBef>
              <a:spcAft>
                <a:spcPts val="0"/>
              </a:spcAft>
              <a:buSzPts val="1400"/>
              <a:buFont typeface="Raleway"/>
              <a:buChar char="■"/>
              <a:defRPr/>
            </a:lvl3pPr>
            <a:lvl4pPr marL="1828800" lvl="3" indent="-317500" rtl="0">
              <a:lnSpc>
                <a:spcPct val="100000"/>
              </a:lnSpc>
              <a:spcBef>
                <a:spcPts val="0"/>
              </a:spcBef>
              <a:spcAft>
                <a:spcPts val="0"/>
              </a:spcAft>
              <a:buSzPts val="1400"/>
              <a:buFont typeface="Raleway"/>
              <a:buChar char="●"/>
              <a:defRPr/>
            </a:lvl4pPr>
            <a:lvl5pPr marL="2286000" lvl="4" indent="-317500" rtl="0">
              <a:lnSpc>
                <a:spcPct val="100000"/>
              </a:lnSpc>
              <a:spcBef>
                <a:spcPts val="0"/>
              </a:spcBef>
              <a:spcAft>
                <a:spcPts val="0"/>
              </a:spcAft>
              <a:buSzPts val="1400"/>
              <a:buFont typeface="Raleway"/>
              <a:buChar char="○"/>
              <a:defRPr/>
            </a:lvl5pPr>
            <a:lvl6pPr marL="2743200" lvl="5" indent="-317500" rtl="0">
              <a:lnSpc>
                <a:spcPct val="100000"/>
              </a:lnSpc>
              <a:spcBef>
                <a:spcPts val="0"/>
              </a:spcBef>
              <a:spcAft>
                <a:spcPts val="0"/>
              </a:spcAft>
              <a:buSzPts val="1400"/>
              <a:buFont typeface="Raleway"/>
              <a:buChar char="■"/>
              <a:defRPr/>
            </a:lvl6pPr>
            <a:lvl7pPr marL="3200400" lvl="6" indent="-317500" rtl="0">
              <a:lnSpc>
                <a:spcPct val="100000"/>
              </a:lnSpc>
              <a:spcBef>
                <a:spcPts val="0"/>
              </a:spcBef>
              <a:spcAft>
                <a:spcPts val="0"/>
              </a:spcAft>
              <a:buSzPts val="1400"/>
              <a:buFont typeface="Raleway"/>
              <a:buChar char="●"/>
              <a:defRPr/>
            </a:lvl7pPr>
            <a:lvl8pPr marL="3657600" lvl="7" indent="-317500" rtl="0">
              <a:lnSpc>
                <a:spcPct val="100000"/>
              </a:lnSpc>
              <a:spcBef>
                <a:spcPts val="0"/>
              </a:spcBef>
              <a:spcAft>
                <a:spcPts val="0"/>
              </a:spcAft>
              <a:buSzPts val="1400"/>
              <a:buFont typeface="Raleway"/>
              <a:buChar char="○"/>
              <a:defRPr/>
            </a:lvl8pPr>
            <a:lvl9pPr marL="4114800" lvl="8" indent="-317500" rtl="0">
              <a:lnSpc>
                <a:spcPct val="100000"/>
              </a:lnSpc>
              <a:spcBef>
                <a:spcPts val="0"/>
              </a:spcBef>
              <a:spcAft>
                <a:spcPts val="0"/>
              </a:spcAft>
              <a:buSzPts val="1400"/>
              <a:buFont typeface="Raleway"/>
              <a:buChar char="■"/>
              <a:defRPr/>
            </a:lvl9pPr>
          </a:lstStyle>
          <a:p>
            <a:endParaRPr/>
          </a:p>
        </p:txBody>
      </p:sp>
      <p:sp>
        <p:nvSpPr>
          <p:cNvPr id="275" name="Google Shape;275;p21"/>
          <p:cNvSpPr txBox="1">
            <a:spLocks noGrp="1"/>
          </p:cNvSpPr>
          <p:nvPr>
            <p:ph type="title"/>
          </p:nvPr>
        </p:nvSpPr>
        <p:spPr>
          <a:xfrm>
            <a:off x="1914400" y="445025"/>
            <a:ext cx="650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76"/>
        <p:cNvGrpSpPr/>
        <p:nvPr/>
      </p:nvGrpSpPr>
      <p:grpSpPr>
        <a:xfrm>
          <a:off x="0" y="0"/>
          <a:ext cx="0" cy="0"/>
          <a:chOff x="0" y="0"/>
          <a:chExt cx="0" cy="0"/>
        </a:xfrm>
      </p:grpSpPr>
      <p:grpSp>
        <p:nvGrpSpPr>
          <p:cNvPr id="277" name="Google Shape;277;p22"/>
          <p:cNvGrpSpPr/>
          <p:nvPr/>
        </p:nvGrpSpPr>
        <p:grpSpPr>
          <a:xfrm>
            <a:off x="-127067" y="-1061060"/>
            <a:ext cx="12085315" cy="7045983"/>
            <a:chOff x="-127067" y="-1061060"/>
            <a:chExt cx="12085315" cy="7045983"/>
          </a:xfrm>
        </p:grpSpPr>
        <p:sp>
          <p:nvSpPr>
            <p:cNvPr id="278" name="Google Shape;278;p22"/>
            <p:cNvSpPr/>
            <p:nvPr/>
          </p:nvSpPr>
          <p:spPr>
            <a:xfrm flipH="1">
              <a:off x="-127067" y="-1061060"/>
              <a:ext cx="1507140" cy="2318635"/>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2"/>
            <p:cNvGrpSpPr/>
            <p:nvPr/>
          </p:nvGrpSpPr>
          <p:grpSpPr>
            <a:xfrm>
              <a:off x="5758075" y="-579587"/>
              <a:ext cx="6200173" cy="6564510"/>
              <a:chOff x="5758075" y="-579587"/>
              <a:chExt cx="6200173" cy="6564510"/>
            </a:xfrm>
          </p:grpSpPr>
          <p:sp>
            <p:nvSpPr>
              <p:cNvPr id="280" name="Google Shape;280;p22"/>
              <p:cNvSpPr/>
              <p:nvPr/>
            </p:nvSpPr>
            <p:spPr>
              <a:xfrm rot="-1799996">
                <a:off x="8372067" y="-393309"/>
                <a:ext cx="1185357" cy="1643094"/>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rot="8827893" flipH="1">
                <a:off x="6669069" y="1093017"/>
                <a:ext cx="4756619" cy="3365625"/>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sp>
            <p:nvSpPr>
              <p:cNvPr id="282" name="Google Shape;282;p22"/>
              <p:cNvSpPr/>
              <p:nvPr/>
            </p:nvSpPr>
            <p:spPr>
              <a:xfrm rot="10800000">
                <a:off x="5758075" y="2182698"/>
                <a:ext cx="4130700" cy="3802225"/>
              </a:xfrm>
              <a:custGeom>
                <a:avLst/>
                <a:gdLst/>
                <a:ahLst/>
                <a:cxnLst/>
                <a:rect l="l" t="t" r="r" b="b"/>
                <a:pathLst>
                  <a:path w="165228" h="152089" extrusionOk="0">
                    <a:moveTo>
                      <a:pt x="0" y="0"/>
                    </a:moveTo>
                    <a:lnTo>
                      <a:pt x="0" y="152089"/>
                    </a:lnTo>
                    <a:cubicBezTo>
                      <a:pt x="55367" y="111014"/>
                      <a:pt x="37727" y="14686"/>
                      <a:pt x="80687" y="27768"/>
                    </a:cubicBezTo>
                    <a:cubicBezTo>
                      <a:pt x="123224" y="40709"/>
                      <a:pt x="154959" y="29878"/>
                      <a:pt x="165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2"/>
            <p:cNvGrpSpPr/>
            <p:nvPr/>
          </p:nvGrpSpPr>
          <p:grpSpPr>
            <a:xfrm>
              <a:off x="271345" y="239505"/>
              <a:ext cx="883759" cy="600001"/>
              <a:chOff x="-3966800" y="-2580100"/>
              <a:chExt cx="1127675" cy="765600"/>
            </a:xfrm>
          </p:grpSpPr>
          <p:cxnSp>
            <p:nvCxnSpPr>
              <p:cNvPr id="284" name="Google Shape;284;p22"/>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285" name="Google Shape;285;p22"/>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286" name="Google Shape;286;p22"/>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287" name="Google Shape;287;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atin typeface="Mandali"/>
                <a:ea typeface="Mandali"/>
                <a:cs typeface="Mandali"/>
                <a:sym typeface="Mandali"/>
              </a:defRPr>
            </a:lvl2pPr>
            <a:lvl3pPr lvl="2">
              <a:spcBef>
                <a:spcPts val="0"/>
              </a:spcBef>
              <a:spcAft>
                <a:spcPts val="0"/>
              </a:spcAft>
              <a:buSzPts val="3000"/>
              <a:buNone/>
              <a:defRPr>
                <a:latin typeface="Mandali"/>
                <a:ea typeface="Mandali"/>
                <a:cs typeface="Mandali"/>
                <a:sym typeface="Mandali"/>
              </a:defRPr>
            </a:lvl3pPr>
            <a:lvl4pPr lvl="3">
              <a:spcBef>
                <a:spcPts val="0"/>
              </a:spcBef>
              <a:spcAft>
                <a:spcPts val="0"/>
              </a:spcAft>
              <a:buSzPts val="3000"/>
              <a:buNone/>
              <a:defRPr>
                <a:latin typeface="Mandali"/>
                <a:ea typeface="Mandali"/>
                <a:cs typeface="Mandali"/>
                <a:sym typeface="Mandali"/>
              </a:defRPr>
            </a:lvl4pPr>
            <a:lvl5pPr lvl="4">
              <a:spcBef>
                <a:spcPts val="0"/>
              </a:spcBef>
              <a:spcAft>
                <a:spcPts val="0"/>
              </a:spcAft>
              <a:buSzPts val="3000"/>
              <a:buNone/>
              <a:defRPr>
                <a:latin typeface="Mandali"/>
                <a:ea typeface="Mandali"/>
                <a:cs typeface="Mandali"/>
                <a:sym typeface="Mandali"/>
              </a:defRPr>
            </a:lvl5pPr>
            <a:lvl6pPr lvl="5">
              <a:spcBef>
                <a:spcPts val="0"/>
              </a:spcBef>
              <a:spcAft>
                <a:spcPts val="0"/>
              </a:spcAft>
              <a:buSzPts val="3000"/>
              <a:buNone/>
              <a:defRPr>
                <a:latin typeface="Mandali"/>
                <a:ea typeface="Mandali"/>
                <a:cs typeface="Mandali"/>
                <a:sym typeface="Mandali"/>
              </a:defRPr>
            </a:lvl6pPr>
            <a:lvl7pPr lvl="6">
              <a:spcBef>
                <a:spcPts val="0"/>
              </a:spcBef>
              <a:spcAft>
                <a:spcPts val="0"/>
              </a:spcAft>
              <a:buSzPts val="3000"/>
              <a:buNone/>
              <a:defRPr>
                <a:latin typeface="Mandali"/>
                <a:ea typeface="Mandali"/>
                <a:cs typeface="Mandali"/>
                <a:sym typeface="Mandali"/>
              </a:defRPr>
            </a:lvl7pPr>
            <a:lvl8pPr lvl="7">
              <a:spcBef>
                <a:spcPts val="0"/>
              </a:spcBef>
              <a:spcAft>
                <a:spcPts val="0"/>
              </a:spcAft>
              <a:buSzPts val="3000"/>
              <a:buNone/>
              <a:defRPr>
                <a:latin typeface="Mandali"/>
                <a:ea typeface="Mandali"/>
                <a:cs typeface="Mandali"/>
                <a:sym typeface="Mandali"/>
              </a:defRPr>
            </a:lvl8pPr>
            <a:lvl9pPr lvl="8">
              <a:spcBef>
                <a:spcPts val="0"/>
              </a:spcBef>
              <a:spcAft>
                <a:spcPts val="0"/>
              </a:spcAft>
              <a:buSzPts val="3000"/>
              <a:buNone/>
              <a:defRPr>
                <a:latin typeface="Mandali"/>
                <a:ea typeface="Mandali"/>
                <a:cs typeface="Mandali"/>
                <a:sym typeface="Mandali"/>
              </a:defRPr>
            </a:lvl9pPr>
          </a:lstStyle>
          <a:p>
            <a:endParaRPr/>
          </a:p>
        </p:txBody>
      </p:sp>
      <p:sp>
        <p:nvSpPr>
          <p:cNvPr id="288" name="Google Shape;288;p22"/>
          <p:cNvSpPr txBox="1">
            <a:spLocks noGrp="1"/>
          </p:cNvSpPr>
          <p:nvPr>
            <p:ph type="subTitle" idx="1"/>
          </p:nvPr>
        </p:nvSpPr>
        <p:spPr>
          <a:xfrm>
            <a:off x="3015000" y="1505788"/>
            <a:ext cx="42138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289" name="Google Shape;289;p22"/>
          <p:cNvSpPr txBox="1">
            <a:spLocks noGrp="1"/>
          </p:cNvSpPr>
          <p:nvPr>
            <p:ph type="subTitle" idx="2"/>
          </p:nvPr>
        </p:nvSpPr>
        <p:spPr>
          <a:xfrm>
            <a:off x="3015000" y="1798313"/>
            <a:ext cx="42138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2"/>
          <p:cNvSpPr txBox="1">
            <a:spLocks noGrp="1"/>
          </p:cNvSpPr>
          <p:nvPr>
            <p:ph type="subTitle" idx="3"/>
          </p:nvPr>
        </p:nvSpPr>
        <p:spPr>
          <a:xfrm>
            <a:off x="3015000" y="2906856"/>
            <a:ext cx="42138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subTitle" idx="4"/>
          </p:nvPr>
        </p:nvSpPr>
        <p:spPr>
          <a:xfrm>
            <a:off x="3015000" y="4015400"/>
            <a:ext cx="42138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22"/>
          <p:cNvSpPr txBox="1">
            <a:spLocks noGrp="1"/>
          </p:cNvSpPr>
          <p:nvPr>
            <p:ph type="subTitle" idx="5"/>
          </p:nvPr>
        </p:nvSpPr>
        <p:spPr>
          <a:xfrm>
            <a:off x="3015000" y="2614330"/>
            <a:ext cx="42138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293" name="Google Shape;293;p22"/>
          <p:cNvSpPr txBox="1">
            <a:spLocks noGrp="1"/>
          </p:cNvSpPr>
          <p:nvPr>
            <p:ph type="subTitle" idx="6"/>
          </p:nvPr>
        </p:nvSpPr>
        <p:spPr>
          <a:xfrm>
            <a:off x="3015000" y="3722873"/>
            <a:ext cx="4213800" cy="418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7">
    <p:spTree>
      <p:nvGrpSpPr>
        <p:cNvPr id="1" name="Shape 294"/>
        <p:cNvGrpSpPr/>
        <p:nvPr/>
      </p:nvGrpSpPr>
      <p:grpSpPr>
        <a:xfrm>
          <a:off x="0" y="0"/>
          <a:ext cx="0" cy="0"/>
          <a:chOff x="0" y="0"/>
          <a:chExt cx="0" cy="0"/>
        </a:xfrm>
      </p:grpSpPr>
      <p:grpSp>
        <p:nvGrpSpPr>
          <p:cNvPr id="295" name="Google Shape;295;p23"/>
          <p:cNvGrpSpPr/>
          <p:nvPr/>
        </p:nvGrpSpPr>
        <p:grpSpPr>
          <a:xfrm>
            <a:off x="-1413735" y="-1329850"/>
            <a:ext cx="11615385" cy="8636425"/>
            <a:chOff x="-1413735" y="-1329850"/>
            <a:chExt cx="11615385" cy="8636425"/>
          </a:xfrm>
        </p:grpSpPr>
        <p:sp>
          <p:nvSpPr>
            <p:cNvPr id="296" name="Google Shape;296;p23"/>
            <p:cNvSpPr/>
            <p:nvPr/>
          </p:nvSpPr>
          <p:spPr>
            <a:xfrm flipH="1">
              <a:off x="-1254108" y="3616985"/>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rot="8999956">
              <a:off x="-1276015" y="-58139"/>
              <a:ext cx="3566547" cy="1506542"/>
            </a:xfrm>
            <a:custGeom>
              <a:avLst/>
              <a:gdLst/>
              <a:ahLst/>
              <a:cxnLst/>
              <a:rect l="l" t="t" r="r" b="b"/>
              <a:pathLst>
                <a:path w="142665" h="60263" extrusionOk="0">
                  <a:moveTo>
                    <a:pt x="142664" y="60262"/>
                  </a:moveTo>
                  <a:lnTo>
                    <a:pt x="142664" y="1"/>
                  </a:lnTo>
                  <a:cubicBezTo>
                    <a:pt x="118976" y="39613"/>
                    <a:pt x="31678" y="15334"/>
                    <a:pt x="0" y="60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rot="10800000">
              <a:off x="-361690" y="-1329850"/>
              <a:ext cx="3241700" cy="2698000"/>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rot="10800000">
              <a:off x="5369725" y="3967125"/>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3"/>
            <p:cNvGrpSpPr/>
            <p:nvPr/>
          </p:nvGrpSpPr>
          <p:grpSpPr>
            <a:xfrm rot="10800000">
              <a:off x="151088" y="4415804"/>
              <a:ext cx="883759" cy="600001"/>
              <a:chOff x="-4089094" y="-2437424"/>
              <a:chExt cx="1127675" cy="765600"/>
            </a:xfrm>
          </p:grpSpPr>
          <p:cxnSp>
            <p:nvCxnSpPr>
              <p:cNvPr id="301" name="Google Shape;301;p23"/>
              <p:cNvCxnSpPr/>
              <p:nvPr/>
            </p:nvCxnSpPr>
            <p:spPr>
              <a:xfrm>
                <a:off x="-3915594" y="-2437424"/>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02" name="Google Shape;302;p23"/>
              <p:cNvCxnSpPr/>
              <p:nvPr/>
            </p:nvCxnSpPr>
            <p:spPr>
              <a:xfrm>
                <a:off x="-3481919" y="-2314874"/>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03" name="Google Shape;303;p23"/>
              <p:cNvCxnSpPr/>
              <p:nvPr/>
            </p:nvCxnSpPr>
            <p:spPr>
              <a:xfrm>
                <a:off x="-4089094" y="-2314874"/>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304" name="Google Shape;30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305" name="Google Shape;305;p23"/>
          <p:cNvSpPr txBox="1">
            <a:spLocks noGrp="1"/>
          </p:cNvSpPr>
          <p:nvPr>
            <p:ph type="subTitle" idx="1"/>
          </p:nvPr>
        </p:nvSpPr>
        <p:spPr>
          <a:xfrm>
            <a:off x="820175" y="3728575"/>
            <a:ext cx="2325600" cy="41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000" b="1">
                <a:latin typeface="Spinnaker"/>
                <a:ea typeface="Spinnaker"/>
                <a:cs typeface="Spinnaker"/>
                <a:sym typeface="Spinnak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6" name="Google Shape;306;p23"/>
          <p:cNvSpPr txBox="1">
            <a:spLocks noGrp="1"/>
          </p:cNvSpPr>
          <p:nvPr>
            <p:ph type="subTitle" idx="2"/>
          </p:nvPr>
        </p:nvSpPr>
        <p:spPr>
          <a:xfrm>
            <a:off x="820175" y="2753425"/>
            <a:ext cx="2325600" cy="11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23"/>
          <p:cNvSpPr txBox="1">
            <a:spLocks noGrp="1"/>
          </p:cNvSpPr>
          <p:nvPr>
            <p:ph type="subTitle" idx="3"/>
          </p:nvPr>
        </p:nvSpPr>
        <p:spPr>
          <a:xfrm>
            <a:off x="3409200" y="2753425"/>
            <a:ext cx="2325600" cy="11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3"/>
          <p:cNvSpPr txBox="1">
            <a:spLocks noGrp="1"/>
          </p:cNvSpPr>
          <p:nvPr>
            <p:ph type="subTitle" idx="4"/>
          </p:nvPr>
        </p:nvSpPr>
        <p:spPr>
          <a:xfrm>
            <a:off x="5991375" y="2753425"/>
            <a:ext cx="2325600" cy="11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23"/>
          <p:cNvSpPr txBox="1">
            <a:spLocks noGrp="1"/>
          </p:cNvSpPr>
          <p:nvPr>
            <p:ph type="subTitle" idx="5"/>
          </p:nvPr>
        </p:nvSpPr>
        <p:spPr>
          <a:xfrm>
            <a:off x="3409200" y="3728575"/>
            <a:ext cx="2325600" cy="41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000" b="1">
                <a:latin typeface="Spinnaker"/>
                <a:ea typeface="Spinnaker"/>
                <a:cs typeface="Spinnaker"/>
                <a:sym typeface="Spinnak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0" name="Google Shape;310;p23"/>
          <p:cNvSpPr txBox="1">
            <a:spLocks noGrp="1"/>
          </p:cNvSpPr>
          <p:nvPr>
            <p:ph type="subTitle" idx="6"/>
          </p:nvPr>
        </p:nvSpPr>
        <p:spPr>
          <a:xfrm>
            <a:off x="5991375" y="3728575"/>
            <a:ext cx="2325600" cy="418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Bebas Neue"/>
              <a:buNone/>
              <a:defRPr sz="2000" b="1">
                <a:latin typeface="Spinnaker"/>
                <a:ea typeface="Spinnaker"/>
                <a:cs typeface="Spinnaker"/>
                <a:sym typeface="Spinnaker"/>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11" name="Google Shape;311;p23"/>
          <p:cNvSpPr/>
          <p:nvPr/>
        </p:nvSpPr>
        <p:spPr>
          <a:xfrm>
            <a:off x="6463750" y="-115620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312"/>
        <p:cNvGrpSpPr/>
        <p:nvPr/>
      </p:nvGrpSpPr>
      <p:grpSpPr>
        <a:xfrm>
          <a:off x="0" y="0"/>
          <a:ext cx="0" cy="0"/>
          <a:chOff x="0" y="0"/>
          <a:chExt cx="0" cy="0"/>
        </a:xfrm>
      </p:grpSpPr>
      <p:grpSp>
        <p:nvGrpSpPr>
          <p:cNvPr id="313" name="Google Shape;313;p24"/>
          <p:cNvGrpSpPr/>
          <p:nvPr/>
        </p:nvGrpSpPr>
        <p:grpSpPr>
          <a:xfrm>
            <a:off x="-1121350" y="-2168050"/>
            <a:ext cx="11551600" cy="9319425"/>
            <a:chOff x="-1121350" y="-2168050"/>
            <a:chExt cx="11551600" cy="9319425"/>
          </a:xfrm>
        </p:grpSpPr>
        <p:sp>
          <p:nvSpPr>
            <p:cNvPr id="314" name="Google Shape;314;p24"/>
            <p:cNvSpPr/>
            <p:nvPr/>
          </p:nvSpPr>
          <p:spPr>
            <a:xfrm rot="10800000" flipH="1">
              <a:off x="6141300" y="-1442525"/>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5646775" y="4299725"/>
              <a:ext cx="3566625" cy="1506575"/>
            </a:xfrm>
            <a:custGeom>
              <a:avLst/>
              <a:gdLst/>
              <a:ahLst/>
              <a:cxnLst/>
              <a:rect l="l" t="t" r="r" b="b"/>
              <a:pathLst>
                <a:path w="142665" h="60263" extrusionOk="0">
                  <a:moveTo>
                    <a:pt x="142664" y="60262"/>
                  </a:moveTo>
                  <a:lnTo>
                    <a:pt x="142664" y="1"/>
                  </a:lnTo>
                  <a:cubicBezTo>
                    <a:pt x="118976" y="39613"/>
                    <a:pt x="31678" y="15334"/>
                    <a:pt x="0" y="6026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5971690" y="4227575"/>
              <a:ext cx="3241700" cy="2698000"/>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1121350" y="-2168050"/>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24"/>
            <p:cNvGrpSpPr/>
            <p:nvPr/>
          </p:nvGrpSpPr>
          <p:grpSpPr>
            <a:xfrm>
              <a:off x="8141295" y="391905"/>
              <a:ext cx="883759" cy="600001"/>
              <a:chOff x="-3966800" y="-2580100"/>
              <a:chExt cx="1127675" cy="765600"/>
            </a:xfrm>
          </p:grpSpPr>
          <p:cxnSp>
            <p:nvCxnSpPr>
              <p:cNvPr id="319" name="Google Shape;319;p24"/>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20" name="Google Shape;320;p24"/>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21" name="Google Shape;321;p24"/>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sp>
          <p:nvSpPr>
            <p:cNvPr id="322" name="Google Shape;322;p24"/>
            <p:cNvSpPr/>
            <p:nvPr/>
          </p:nvSpPr>
          <p:spPr>
            <a:xfrm>
              <a:off x="-291200" y="1256325"/>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323" name="Google Shape;323;p24"/>
            <p:cNvSpPr/>
            <p:nvPr/>
          </p:nvSpPr>
          <p:spPr>
            <a:xfrm flipH="1">
              <a:off x="7440088" y="1648425"/>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324" name="Google Shape;324;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Mandali"/>
                <a:ea typeface="Mandali"/>
                <a:cs typeface="Mandali"/>
                <a:sym typeface="Mandali"/>
              </a:defRPr>
            </a:lvl2pPr>
            <a:lvl3pPr lvl="2">
              <a:spcBef>
                <a:spcPts val="0"/>
              </a:spcBef>
              <a:spcAft>
                <a:spcPts val="0"/>
              </a:spcAft>
              <a:buSzPts val="3000"/>
              <a:buNone/>
              <a:defRPr>
                <a:latin typeface="Mandali"/>
                <a:ea typeface="Mandali"/>
                <a:cs typeface="Mandali"/>
                <a:sym typeface="Mandali"/>
              </a:defRPr>
            </a:lvl3pPr>
            <a:lvl4pPr lvl="3">
              <a:spcBef>
                <a:spcPts val="0"/>
              </a:spcBef>
              <a:spcAft>
                <a:spcPts val="0"/>
              </a:spcAft>
              <a:buSzPts val="3000"/>
              <a:buNone/>
              <a:defRPr>
                <a:latin typeface="Mandali"/>
                <a:ea typeface="Mandali"/>
                <a:cs typeface="Mandali"/>
                <a:sym typeface="Mandali"/>
              </a:defRPr>
            </a:lvl4pPr>
            <a:lvl5pPr lvl="4">
              <a:spcBef>
                <a:spcPts val="0"/>
              </a:spcBef>
              <a:spcAft>
                <a:spcPts val="0"/>
              </a:spcAft>
              <a:buSzPts val="3000"/>
              <a:buNone/>
              <a:defRPr>
                <a:latin typeface="Mandali"/>
                <a:ea typeface="Mandali"/>
                <a:cs typeface="Mandali"/>
                <a:sym typeface="Mandali"/>
              </a:defRPr>
            </a:lvl5pPr>
            <a:lvl6pPr lvl="5">
              <a:spcBef>
                <a:spcPts val="0"/>
              </a:spcBef>
              <a:spcAft>
                <a:spcPts val="0"/>
              </a:spcAft>
              <a:buSzPts val="3000"/>
              <a:buNone/>
              <a:defRPr>
                <a:latin typeface="Mandali"/>
                <a:ea typeface="Mandali"/>
                <a:cs typeface="Mandali"/>
                <a:sym typeface="Mandali"/>
              </a:defRPr>
            </a:lvl6pPr>
            <a:lvl7pPr lvl="6">
              <a:spcBef>
                <a:spcPts val="0"/>
              </a:spcBef>
              <a:spcAft>
                <a:spcPts val="0"/>
              </a:spcAft>
              <a:buSzPts val="3000"/>
              <a:buNone/>
              <a:defRPr>
                <a:latin typeface="Mandali"/>
                <a:ea typeface="Mandali"/>
                <a:cs typeface="Mandali"/>
                <a:sym typeface="Mandali"/>
              </a:defRPr>
            </a:lvl7pPr>
            <a:lvl8pPr lvl="7">
              <a:spcBef>
                <a:spcPts val="0"/>
              </a:spcBef>
              <a:spcAft>
                <a:spcPts val="0"/>
              </a:spcAft>
              <a:buSzPts val="3000"/>
              <a:buNone/>
              <a:defRPr>
                <a:latin typeface="Mandali"/>
                <a:ea typeface="Mandali"/>
                <a:cs typeface="Mandali"/>
                <a:sym typeface="Mandali"/>
              </a:defRPr>
            </a:lvl8pPr>
            <a:lvl9pPr lvl="8">
              <a:spcBef>
                <a:spcPts val="0"/>
              </a:spcBef>
              <a:spcAft>
                <a:spcPts val="0"/>
              </a:spcAft>
              <a:buSzPts val="3000"/>
              <a:buNone/>
              <a:defRPr>
                <a:latin typeface="Mandali"/>
                <a:ea typeface="Mandali"/>
                <a:cs typeface="Mandali"/>
                <a:sym typeface="Mandali"/>
              </a:defRPr>
            </a:lvl9pPr>
          </a:lstStyle>
          <a:p>
            <a:endParaRPr/>
          </a:p>
        </p:txBody>
      </p:sp>
      <p:sp>
        <p:nvSpPr>
          <p:cNvPr id="325" name="Google Shape;325;p24"/>
          <p:cNvSpPr txBox="1">
            <a:spLocks noGrp="1"/>
          </p:cNvSpPr>
          <p:nvPr>
            <p:ph type="subTitle" idx="1"/>
          </p:nvPr>
        </p:nvSpPr>
        <p:spPr>
          <a:xfrm>
            <a:off x="1676250" y="1648413"/>
            <a:ext cx="2095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26" name="Google Shape;326;p24"/>
          <p:cNvSpPr txBox="1">
            <a:spLocks noGrp="1"/>
          </p:cNvSpPr>
          <p:nvPr>
            <p:ph type="subTitle" idx="2"/>
          </p:nvPr>
        </p:nvSpPr>
        <p:spPr>
          <a:xfrm>
            <a:off x="1676250" y="2077563"/>
            <a:ext cx="20955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4"/>
          <p:cNvSpPr txBox="1">
            <a:spLocks noGrp="1"/>
          </p:cNvSpPr>
          <p:nvPr>
            <p:ph type="subTitle" idx="3"/>
          </p:nvPr>
        </p:nvSpPr>
        <p:spPr>
          <a:xfrm>
            <a:off x="4981452" y="2077563"/>
            <a:ext cx="20955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8" name="Google Shape;328;p24"/>
          <p:cNvSpPr txBox="1">
            <a:spLocks noGrp="1"/>
          </p:cNvSpPr>
          <p:nvPr>
            <p:ph type="subTitle" idx="4"/>
          </p:nvPr>
        </p:nvSpPr>
        <p:spPr>
          <a:xfrm>
            <a:off x="1676250" y="3467488"/>
            <a:ext cx="20955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4"/>
          <p:cNvSpPr txBox="1">
            <a:spLocks noGrp="1"/>
          </p:cNvSpPr>
          <p:nvPr>
            <p:ph type="subTitle" idx="5"/>
          </p:nvPr>
        </p:nvSpPr>
        <p:spPr>
          <a:xfrm>
            <a:off x="4981452" y="3467488"/>
            <a:ext cx="2095500" cy="71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4"/>
          <p:cNvSpPr txBox="1">
            <a:spLocks noGrp="1"/>
          </p:cNvSpPr>
          <p:nvPr>
            <p:ph type="subTitle" idx="6"/>
          </p:nvPr>
        </p:nvSpPr>
        <p:spPr>
          <a:xfrm>
            <a:off x="1676250" y="3038338"/>
            <a:ext cx="2095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31" name="Google Shape;331;p24"/>
          <p:cNvSpPr txBox="1">
            <a:spLocks noGrp="1"/>
          </p:cNvSpPr>
          <p:nvPr>
            <p:ph type="subTitle" idx="7"/>
          </p:nvPr>
        </p:nvSpPr>
        <p:spPr>
          <a:xfrm>
            <a:off x="4981450" y="1648413"/>
            <a:ext cx="2095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32" name="Google Shape;332;p24"/>
          <p:cNvSpPr txBox="1">
            <a:spLocks noGrp="1"/>
          </p:cNvSpPr>
          <p:nvPr>
            <p:ph type="subTitle" idx="8"/>
          </p:nvPr>
        </p:nvSpPr>
        <p:spPr>
          <a:xfrm>
            <a:off x="4981450" y="3038338"/>
            <a:ext cx="20955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33"/>
        <p:cNvGrpSpPr/>
        <p:nvPr/>
      </p:nvGrpSpPr>
      <p:grpSpPr>
        <a:xfrm>
          <a:off x="0" y="0"/>
          <a:ext cx="0" cy="0"/>
          <a:chOff x="0" y="0"/>
          <a:chExt cx="0" cy="0"/>
        </a:xfrm>
      </p:grpSpPr>
      <p:grpSp>
        <p:nvGrpSpPr>
          <p:cNvPr id="334" name="Google Shape;334;p25"/>
          <p:cNvGrpSpPr/>
          <p:nvPr/>
        </p:nvGrpSpPr>
        <p:grpSpPr>
          <a:xfrm rot="10800000" flipH="1">
            <a:off x="-1851212" y="-920322"/>
            <a:ext cx="12236825" cy="8584344"/>
            <a:chOff x="-1876800" y="-2654554"/>
            <a:chExt cx="12236825" cy="8584344"/>
          </a:xfrm>
        </p:grpSpPr>
        <p:sp>
          <p:nvSpPr>
            <p:cNvPr id="335" name="Google Shape;335;p25"/>
            <p:cNvSpPr/>
            <p:nvPr/>
          </p:nvSpPr>
          <p:spPr>
            <a:xfrm>
              <a:off x="-315950" y="-618575"/>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rot="-5400000" flipH="1">
              <a:off x="6750736" y="3329390"/>
              <a:ext cx="1507140" cy="3693660"/>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rot="10800000">
              <a:off x="6474674" y="2981306"/>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rot="3190281" flipH="1">
              <a:off x="-132395" y="-2841758"/>
              <a:ext cx="2286084" cy="5502731"/>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339" name="Google Shape;339;p25"/>
          <p:cNvSpPr txBox="1">
            <a:spLocks noGrp="1"/>
          </p:cNvSpPr>
          <p:nvPr>
            <p:ph type="subTitle" idx="1"/>
          </p:nvPr>
        </p:nvSpPr>
        <p:spPr>
          <a:xfrm>
            <a:off x="1824900" y="1825425"/>
            <a:ext cx="2061300" cy="528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5"/>
          <p:cNvSpPr txBox="1">
            <a:spLocks noGrp="1"/>
          </p:cNvSpPr>
          <p:nvPr>
            <p:ph type="subTitle" idx="2"/>
          </p:nvPr>
        </p:nvSpPr>
        <p:spPr>
          <a:xfrm>
            <a:off x="5257800" y="1825425"/>
            <a:ext cx="2061300" cy="528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25"/>
          <p:cNvSpPr txBox="1">
            <a:spLocks noGrp="1"/>
          </p:cNvSpPr>
          <p:nvPr>
            <p:ph type="subTitle" idx="3"/>
          </p:nvPr>
        </p:nvSpPr>
        <p:spPr>
          <a:xfrm>
            <a:off x="5257800" y="2929425"/>
            <a:ext cx="2057100" cy="528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5"/>
          <p:cNvSpPr txBox="1">
            <a:spLocks noGrp="1"/>
          </p:cNvSpPr>
          <p:nvPr>
            <p:ph type="subTitle" idx="4"/>
          </p:nvPr>
        </p:nvSpPr>
        <p:spPr>
          <a:xfrm>
            <a:off x="1824900" y="2929425"/>
            <a:ext cx="2061300" cy="528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5"/>
          <p:cNvSpPr txBox="1">
            <a:spLocks noGrp="1"/>
          </p:cNvSpPr>
          <p:nvPr>
            <p:ph type="subTitle" idx="5"/>
          </p:nvPr>
        </p:nvSpPr>
        <p:spPr>
          <a:xfrm>
            <a:off x="1824900" y="4033425"/>
            <a:ext cx="2061300" cy="528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 name="Google Shape;344;p25"/>
          <p:cNvSpPr txBox="1">
            <a:spLocks noGrp="1"/>
          </p:cNvSpPr>
          <p:nvPr>
            <p:ph type="subTitle" idx="6"/>
          </p:nvPr>
        </p:nvSpPr>
        <p:spPr>
          <a:xfrm>
            <a:off x="5257800" y="4033425"/>
            <a:ext cx="2057100" cy="5283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5" name="Google Shape;345;p25"/>
          <p:cNvSpPr txBox="1">
            <a:spLocks noGrp="1"/>
          </p:cNvSpPr>
          <p:nvPr>
            <p:ph type="subTitle" idx="7"/>
          </p:nvPr>
        </p:nvSpPr>
        <p:spPr>
          <a:xfrm>
            <a:off x="1824900" y="1520848"/>
            <a:ext cx="2061300" cy="38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46" name="Google Shape;346;p25"/>
          <p:cNvSpPr txBox="1">
            <a:spLocks noGrp="1"/>
          </p:cNvSpPr>
          <p:nvPr>
            <p:ph type="subTitle" idx="8"/>
          </p:nvPr>
        </p:nvSpPr>
        <p:spPr>
          <a:xfrm>
            <a:off x="5257800" y="1520848"/>
            <a:ext cx="2061300" cy="383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47" name="Google Shape;347;p25"/>
          <p:cNvSpPr txBox="1">
            <a:spLocks noGrp="1"/>
          </p:cNvSpPr>
          <p:nvPr>
            <p:ph type="subTitle" idx="9"/>
          </p:nvPr>
        </p:nvSpPr>
        <p:spPr>
          <a:xfrm>
            <a:off x="5257800" y="2627273"/>
            <a:ext cx="2057100" cy="383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48" name="Google Shape;348;p25"/>
          <p:cNvSpPr txBox="1">
            <a:spLocks noGrp="1"/>
          </p:cNvSpPr>
          <p:nvPr>
            <p:ph type="subTitle" idx="13"/>
          </p:nvPr>
        </p:nvSpPr>
        <p:spPr>
          <a:xfrm>
            <a:off x="1824900" y="2627273"/>
            <a:ext cx="2061300" cy="38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49" name="Google Shape;349;p25"/>
          <p:cNvSpPr txBox="1">
            <a:spLocks noGrp="1"/>
          </p:cNvSpPr>
          <p:nvPr>
            <p:ph type="subTitle" idx="14"/>
          </p:nvPr>
        </p:nvSpPr>
        <p:spPr>
          <a:xfrm>
            <a:off x="1824900" y="3733699"/>
            <a:ext cx="2061300" cy="38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50" name="Google Shape;350;p25"/>
          <p:cNvSpPr txBox="1">
            <a:spLocks noGrp="1"/>
          </p:cNvSpPr>
          <p:nvPr>
            <p:ph type="subTitle" idx="15"/>
          </p:nvPr>
        </p:nvSpPr>
        <p:spPr>
          <a:xfrm>
            <a:off x="5257800" y="3733699"/>
            <a:ext cx="2057100" cy="3834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Spinnaker"/>
              <a:buNone/>
              <a:defRPr sz="2000" b="1">
                <a:latin typeface="Spinnaker"/>
                <a:ea typeface="Spinnaker"/>
                <a:cs typeface="Spinnaker"/>
                <a:sym typeface="Spinnaker"/>
              </a:defRPr>
            </a:lvl1pPr>
            <a:lvl2pPr lvl="1" algn="ctr" rtl="0">
              <a:lnSpc>
                <a:spcPct val="100000"/>
              </a:lnSpc>
              <a:spcBef>
                <a:spcPts val="0"/>
              </a:spcBef>
              <a:spcAft>
                <a:spcPts val="0"/>
              </a:spcAft>
              <a:buSzPts val="2000"/>
              <a:buFont typeface="Spinnaker"/>
              <a:buNone/>
              <a:defRPr sz="2000">
                <a:latin typeface="Spinnaker"/>
                <a:ea typeface="Spinnaker"/>
                <a:cs typeface="Spinnaker"/>
                <a:sym typeface="Spinnaker"/>
              </a:defRPr>
            </a:lvl2pPr>
            <a:lvl3pPr lvl="2" algn="ctr" rtl="0">
              <a:lnSpc>
                <a:spcPct val="100000"/>
              </a:lnSpc>
              <a:spcBef>
                <a:spcPts val="0"/>
              </a:spcBef>
              <a:spcAft>
                <a:spcPts val="0"/>
              </a:spcAft>
              <a:buSzPts val="2000"/>
              <a:buFont typeface="Spinnaker"/>
              <a:buNone/>
              <a:defRPr sz="2000">
                <a:latin typeface="Spinnaker"/>
                <a:ea typeface="Spinnaker"/>
                <a:cs typeface="Spinnaker"/>
                <a:sym typeface="Spinnaker"/>
              </a:defRPr>
            </a:lvl3pPr>
            <a:lvl4pPr lvl="3" algn="ctr" rtl="0">
              <a:lnSpc>
                <a:spcPct val="100000"/>
              </a:lnSpc>
              <a:spcBef>
                <a:spcPts val="0"/>
              </a:spcBef>
              <a:spcAft>
                <a:spcPts val="0"/>
              </a:spcAft>
              <a:buSzPts val="2000"/>
              <a:buFont typeface="Spinnaker"/>
              <a:buNone/>
              <a:defRPr sz="2000">
                <a:latin typeface="Spinnaker"/>
                <a:ea typeface="Spinnaker"/>
                <a:cs typeface="Spinnaker"/>
                <a:sym typeface="Spinnaker"/>
              </a:defRPr>
            </a:lvl4pPr>
            <a:lvl5pPr lvl="4" algn="ctr" rtl="0">
              <a:lnSpc>
                <a:spcPct val="100000"/>
              </a:lnSpc>
              <a:spcBef>
                <a:spcPts val="0"/>
              </a:spcBef>
              <a:spcAft>
                <a:spcPts val="0"/>
              </a:spcAft>
              <a:buSzPts val="2000"/>
              <a:buFont typeface="Spinnaker"/>
              <a:buNone/>
              <a:defRPr sz="2000">
                <a:latin typeface="Spinnaker"/>
                <a:ea typeface="Spinnaker"/>
                <a:cs typeface="Spinnaker"/>
                <a:sym typeface="Spinnaker"/>
              </a:defRPr>
            </a:lvl5pPr>
            <a:lvl6pPr lvl="5" algn="ctr" rtl="0">
              <a:lnSpc>
                <a:spcPct val="100000"/>
              </a:lnSpc>
              <a:spcBef>
                <a:spcPts val="0"/>
              </a:spcBef>
              <a:spcAft>
                <a:spcPts val="0"/>
              </a:spcAft>
              <a:buSzPts val="2000"/>
              <a:buFont typeface="Spinnaker"/>
              <a:buNone/>
              <a:defRPr sz="2000">
                <a:latin typeface="Spinnaker"/>
                <a:ea typeface="Spinnaker"/>
                <a:cs typeface="Spinnaker"/>
                <a:sym typeface="Spinnaker"/>
              </a:defRPr>
            </a:lvl6pPr>
            <a:lvl7pPr lvl="6" algn="ctr" rtl="0">
              <a:lnSpc>
                <a:spcPct val="100000"/>
              </a:lnSpc>
              <a:spcBef>
                <a:spcPts val="0"/>
              </a:spcBef>
              <a:spcAft>
                <a:spcPts val="0"/>
              </a:spcAft>
              <a:buSzPts val="2000"/>
              <a:buFont typeface="Spinnaker"/>
              <a:buNone/>
              <a:defRPr sz="2000">
                <a:latin typeface="Spinnaker"/>
                <a:ea typeface="Spinnaker"/>
                <a:cs typeface="Spinnaker"/>
                <a:sym typeface="Spinnaker"/>
              </a:defRPr>
            </a:lvl7pPr>
            <a:lvl8pPr lvl="7" algn="ctr" rtl="0">
              <a:lnSpc>
                <a:spcPct val="100000"/>
              </a:lnSpc>
              <a:spcBef>
                <a:spcPts val="0"/>
              </a:spcBef>
              <a:spcAft>
                <a:spcPts val="0"/>
              </a:spcAft>
              <a:buSzPts val="2000"/>
              <a:buFont typeface="Spinnaker"/>
              <a:buNone/>
              <a:defRPr sz="2000">
                <a:latin typeface="Spinnaker"/>
                <a:ea typeface="Spinnaker"/>
                <a:cs typeface="Spinnaker"/>
                <a:sym typeface="Spinnaker"/>
              </a:defRPr>
            </a:lvl8pPr>
            <a:lvl9pPr lvl="8" algn="ctr" rtl="0">
              <a:lnSpc>
                <a:spcPct val="100000"/>
              </a:lnSpc>
              <a:spcBef>
                <a:spcPts val="0"/>
              </a:spcBef>
              <a:spcAft>
                <a:spcPts val="0"/>
              </a:spcAft>
              <a:buSzPts val="2000"/>
              <a:buFont typeface="Spinnaker"/>
              <a:buNone/>
              <a:defRPr sz="2000">
                <a:latin typeface="Spinnaker"/>
                <a:ea typeface="Spinnaker"/>
                <a:cs typeface="Spinnaker"/>
                <a:sym typeface="Spinnaker"/>
              </a:defRPr>
            </a:lvl9pPr>
          </a:lstStyle>
          <a:p>
            <a:endParaRPr/>
          </a:p>
        </p:txBody>
      </p:sp>
      <p:sp>
        <p:nvSpPr>
          <p:cNvPr id="351" name="Google Shape;351;p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352" name="Google Shape;352;p25"/>
          <p:cNvSpPr/>
          <p:nvPr/>
        </p:nvSpPr>
        <p:spPr>
          <a:xfrm rot="8230091">
            <a:off x="6732172" y="-2019902"/>
            <a:ext cx="2286011" cy="5502556"/>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353"/>
        <p:cNvGrpSpPr/>
        <p:nvPr/>
      </p:nvGrpSpPr>
      <p:grpSpPr>
        <a:xfrm>
          <a:off x="0" y="0"/>
          <a:ext cx="0" cy="0"/>
          <a:chOff x="0" y="0"/>
          <a:chExt cx="0" cy="0"/>
        </a:xfrm>
      </p:grpSpPr>
      <p:grpSp>
        <p:nvGrpSpPr>
          <p:cNvPr id="354" name="Google Shape;354;p26"/>
          <p:cNvGrpSpPr/>
          <p:nvPr/>
        </p:nvGrpSpPr>
        <p:grpSpPr>
          <a:xfrm>
            <a:off x="-2582962" y="-1308950"/>
            <a:ext cx="14596466" cy="8467200"/>
            <a:chOff x="-2582962" y="-1308950"/>
            <a:chExt cx="14596466" cy="8467200"/>
          </a:xfrm>
        </p:grpSpPr>
        <p:sp>
          <p:nvSpPr>
            <p:cNvPr id="355" name="Google Shape;355;p26"/>
            <p:cNvSpPr/>
            <p:nvPr/>
          </p:nvSpPr>
          <p:spPr>
            <a:xfrm>
              <a:off x="7440225" y="246920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rot="9900040" flipH="1">
              <a:off x="6902431" y="2114094"/>
              <a:ext cx="4756583" cy="3365599"/>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357" name="Google Shape;357;p26"/>
            <p:cNvGrpSpPr/>
            <p:nvPr/>
          </p:nvGrpSpPr>
          <p:grpSpPr>
            <a:xfrm>
              <a:off x="-2582962" y="-1308950"/>
              <a:ext cx="8775600" cy="8467200"/>
              <a:chOff x="-2582962" y="-1308950"/>
              <a:chExt cx="8775600" cy="8467200"/>
            </a:xfrm>
          </p:grpSpPr>
          <p:sp>
            <p:nvSpPr>
              <p:cNvPr id="358" name="Google Shape;358;p26"/>
              <p:cNvSpPr/>
              <p:nvPr/>
            </p:nvSpPr>
            <p:spPr>
              <a:xfrm flipH="1">
                <a:off x="-401137" y="3367975"/>
                <a:ext cx="6593775" cy="3790275"/>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rot="10800000">
                <a:off x="-2582962" y="-1308950"/>
                <a:ext cx="6592375" cy="4395850"/>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flipH="1">
                <a:off x="-1018150" y="1403500"/>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rot="549993" flipH="1">
                <a:off x="-1003608" y="-821265"/>
                <a:ext cx="4756583" cy="33656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362" name="Google Shape;362;p26"/>
              <p:cNvGrpSpPr/>
              <p:nvPr/>
            </p:nvGrpSpPr>
            <p:grpSpPr>
              <a:xfrm>
                <a:off x="271342" y="4308580"/>
                <a:ext cx="883759" cy="600001"/>
                <a:chOff x="-3966800" y="-2580100"/>
                <a:chExt cx="1127675" cy="765600"/>
              </a:xfrm>
            </p:grpSpPr>
            <p:cxnSp>
              <p:nvCxnSpPr>
                <p:cNvPr id="363" name="Google Shape;363;p26"/>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64" name="Google Shape;364;p26"/>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65" name="Google Shape;365;p26"/>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grpSp>
      <p:sp>
        <p:nvSpPr>
          <p:cNvPr id="366" name="Google Shape;366;p26"/>
          <p:cNvSpPr txBox="1">
            <a:spLocks noGrp="1"/>
          </p:cNvSpPr>
          <p:nvPr>
            <p:ph type="ctrTitle"/>
          </p:nvPr>
        </p:nvSpPr>
        <p:spPr>
          <a:xfrm>
            <a:off x="4051375" y="535000"/>
            <a:ext cx="4379400" cy="1020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5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367" name="Google Shape;367;p26"/>
          <p:cNvSpPr txBox="1">
            <a:spLocks noGrp="1"/>
          </p:cNvSpPr>
          <p:nvPr>
            <p:ph type="subTitle" idx="1"/>
          </p:nvPr>
        </p:nvSpPr>
        <p:spPr>
          <a:xfrm>
            <a:off x="4618075" y="1403500"/>
            <a:ext cx="3812700" cy="1575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368" name="Google Shape;368;p26"/>
          <p:cNvSpPr txBox="1"/>
          <p:nvPr/>
        </p:nvSpPr>
        <p:spPr>
          <a:xfrm>
            <a:off x="4349875" y="3868250"/>
            <a:ext cx="4080900" cy="615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1200">
                <a:solidFill>
                  <a:schemeClr val="dk1"/>
                </a:solidFill>
                <a:latin typeface="Mandali"/>
                <a:ea typeface="Mandali"/>
                <a:cs typeface="Mandali"/>
                <a:sym typeface="Mandali"/>
              </a:rPr>
              <a:t>CREDITS: This presentation template was created by </a:t>
            </a:r>
            <a:r>
              <a:rPr lang="en" sz="1200" b="1">
                <a:solidFill>
                  <a:schemeClr val="dk1"/>
                </a:solidFill>
                <a:uFill>
                  <a:noFill/>
                </a:uFill>
                <a:latin typeface="Mandali"/>
                <a:ea typeface="Mandali"/>
                <a:cs typeface="Mandali"/>
                <a:sym typeface="Mandali"/>
                <a:hlinkClick r:id="rId2">
                  <a:extLst>
                    <a:ext uri="{A12FA001-AC4F-418D-AE19-62706E023703}">
                      <ahyp:hlinkClr xmlns:ahyp="http://schemas.microsoft.com/office/drawing/2018/hyperlinkcolor" val="tx"/>
                    </a:ext>
                  </a:extLst>
                </a:hlinkClick>
              </a:rPr>
              <a:t>Slidesgo</a:t>
            </a:r>
            <a:r>
              <a:rPr lang="en" sz="1200">
                <a:solidFill>
                  <a:schemeClr val="dk1"/>
                </a:solidFill>
                <a:latin typeface="Mandali"/>
                <a:ea typeface="Mandali"/>
                <a:cs typeface="Mandali"/>
                <a:sym typeface="Mandali"/>
              </a:rPr>
              <a:t>, and includes icons by </a:t>
            </a:r>
            <a:r>
              <a:rPr lang="en" sz="1200" b="1">
                <a:solidFill>
                  <a:schemeClr val="dk1"/>
                </a:solidFill>
                <a:uFill>
                  <a:noFill/>
                </a:uFill>
                <a:latin typeface="Mandali"/>
                <a:ea typeface="Mandali"/>
                <a:cs typeface="Mandali"/>
                <a:sym typeface="Mandali"/>
                <a:hlinkClick r:id="rId3">
                  <a:extLst>
                    <a:ext uri="{A12FA001-AC4F-418D-AE19-62706E023703}">
                      <ahyp:hlinkClr xmlns:ahyp="http://schemas.microsoft.com/office/drawing/2018/hyperlinkcolor" val="tx"/>
                    </a:ext>
                  </a:extLst>
                </a:hlinkClick>
              </a:rPr>
              <a:t>Flaticon</a:t>
            </a:r>
            <a:r>
              <a:rPr lang="en" sz="1200">
                <a:solidFill>
                  <a:schemeClr val="dk1"/>
                </a:solidFill>
                <a:latin typeface="Mandali"/>
                <a:ea typeface="Mandali"/>
                <a:cs typeface="Mandali"/>
                <a:sym typeface="Mandali"/>
              </a:rPr>
              <a:t>, and infographics &amp; images by </a:t>
            </a:r>
            <a:r>
              <a:rPr lang="en" sz="1200" b="1">
                <a:solidFill>
                  <a:schemeClr val="dk1"/>
                </a:solidFill>
                <a:uFill>
                  <a:noFill/>
                </a:uFill>
                <a:latin typeface="Mandali"/>
                <a:ea typeface="Mandali"/>
                <a:cs typeface="Mandali"/>
                <a:sym typeface="Mandali"/>
                <a:hlinkClick r:id="rId4">
                  <a:extLst>
                    <a:ext uri="{A12FA001-AC4F-418D-AE19-62706E023703}">
                      <ahyp:hlinkClr xmlns:ahyp="http://schemas.microsoft.com/office/drawing/2018/hyperlinkcolor" val="tx"/>
                    </a:ext>
                  </a:extLst>
                </a:hlinkClick>
              </a:rPr>
              <a:t>Freepik</a:t>
            </a:r>
            <a:endParaRPr sz="1200" b="1">
              <a:solidFill>
                <a:schemeClr val="dk1"/>
              </a:solidFill>
              <a:latin typeface="Mandali"/>
              <a:ea typeface="Mandali"/>
              <a:cs typeface="Mandali"/>
              <a:sym typeface="Mandal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369"/>
        <p:cNvGrpSpPr/>
        <p:nvPr/>
      </p:nvGrpSpPr>
      <p:grpSpPr>
        <a:xfrm>
          <a:off x="0" y="0"/>
          <a:ext cx="0" cy="0"/>
          <a:chOff x="0" y="0"/>
          <a:chExt cx="0" cy="0"/>
        </a:xfrm>
      </p:grpSpPr>
      <p:grpSp>
        <p:nvGrpSpPr>
          <p:cNvPr id="370" name="Google Shape;370;p27"/>
          <p:cNvGrpSpPr/>
          <p:nvPr/>
        </p:nvGrpSpPr>
        <p:grpSpPr>
          <a:xfrm>
            <a:off x="-2582962" y="-1308950"/>
            <a:ext cx="14596466" cy="8467200"/>
            <a:chOff x="-2582962" y="-1308950"/>
            <a:chExt cx="14596466" cy="8467200"/>
          </a:xfrm>
        </p:grpSpPr>
        <p:sp>
          <p:nvSpPr>
            <p:cNvPr id="371" name="Google Shape;371;p27"/>
            <p:cNvSpPr/>
            <p:nvPr/>
          </p:nvSpPr>
          <p:spPr>
            <a:xfrm>
              <a:off x="7440225" y="246920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9900040" flipH="1">
              <a:off x="6902431" y="2114094"/>
              <a:ext cx="4756583" cy="3365599"/>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373" name="Google Shape;373;p27"/>
            <p:cNvGrpSpPr/>
            <p:nvPr/>
          </p:nvGrpSpPr>
          <p:grpSpPr>
            <a:xfrm>
              <a:off x="-2582962" y="-1308950"/>
              <a:ext cx="8775600" cy="8467200"/>
              <a:chOff x="-2582962" y="-1308950"/>
              <a:chExt cx="8775600" cy="8467200"/>
            </a:xfrm>
          </p:grpSpPr>
          <p:sp>
            <p:nvSpPr>
              <p:cNvPr id="374" name="Google Shape;374;p27"/>
              <p:cNvSpPr/>
              <p:nvPr/>
            </p:nvSpPr>
            <p:spPr>
              <a:xfrm flipH="1">
                <a:off x="-401137" y="3367975"/>
                <a:ext cx="6593775" cy="3790275"/>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rot="10800000">
                <a:off x="-2582962" y="-1308950"/>
                <a:ext cx="6592375" cy="4395850"/>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flipH="1">
                <a:off x="-1018150" y="1403500"/>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rot="549993" flipH="1">
                <a:off x="-1003608" y="-821265"/>
                <a:ext cx="4756583" cy="33656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378" name="Google Shape;378;p27"/>
              <p:cNvGrpSpPr/>
              <p:nvPr/>
            </p:nvGrpSpPr>
            <p:grpSpPr>
              <a:xfrm>
                <a:off x="271342" y="4308580"/>
                <a:ext cx="883759" cy="600001"/>
                <a:chOff x="-3966800" y="-2580100"/>
                <a:chExt cx="1127675" cy="765600"/>
              </a:xfrm>
            </p:grpSpPr>
            <p:cxnSp>
              <p:nvCxnSpPr>
                <p:cNvPr id="379" name="Google Shape;379;p27"/>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80" name="Google Shape;380;p27"/>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81" name="Google Shape;381;p27"/>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382"/>
        <p:cNvGrpSpPr/>
        <p:nvPr/>
      </p:nvGrpSpPr>
      <p:grpSpPr>
        <a:xfrm>
          <a:off x="0" y="0"/>
          <a:ext cx="0" cy="0"/>
          <a:chOff x="0" y="0"/>
          <a:chExt cx="0" cy="0"/>
        </a:xfrm>
      </p:grpSpPr>
      <p:grpSp>
        <p:nvGrpSpPr>
          <p:cNvPr id="383" name="Google Shape;383;p28"/>
          <p:cNvGrpSpPr/>
          <p:nvPr/>
        </p:nvGrpSpPr>
        <p:grpSpPr>
          <a:xfrm>
            <a:off x="-1665150" y="-290950"/>
            <a:ext cx="12102225" cy="5961100"/>
            <a:chOff x="-1665150" y="-290950"/>
            <a:chExt cx="12102225" cy="5961100"/>
          </a:xfrm>
        </p:grpSpPr>
        <p:grpSp>
          <p:nvGrpSpPr>
            <p:cNvPr id="384" name="Google Shape;384;p28"/>
            <p:cNvGrpSpPr/>
            <p:nvPr/>
          </p:nvGrpSpPr>
          <p:grpSpPr>
            <a:xfrm>
              <a:off x="-1665150" y="-290950"/>
              <a:ext cx="12102225" cy="5961100"/>
              <a:chOff x="-1665150" y="-290950"/>
              <a:chExt cx="12102225" cy="5961100"/>
            </a:xfrm>
          </p:grpSpPr>
          <p:grpSp>
            <p:nvGrpSpPr>
              <p:cNvPr id="385" name="Google Shape;385;p28"/>
              <p:cNvGrpSpPr/>
              <p:nvPr/>
            </p:nvGrpSpPr>
            <p:grpSpPr>
              <a:xfrm>
                <a:off x="-1665150" y="2304450"/>
                <a:ext cx="4756725" cy="3365700"/>
                <a:chOff x="-1665150" y="2304450"/>
                <a:chExt cx="4756725" cy="3365700"/>
              </a:xfrm>
            </p:grpSpPr>
            <p:sp>
              <p:nvSpPr>
                <p:cNvPr id="386" name="Google Shape;386;p28"/>
                <p:cNvSpPr/>
                <p:nvPr/>
              </p:nvSpPr>
              <p:spPr>
                <a:xfrm flipH="1">
                  <a:off x="-133661" y="4459676"/>
                  <a:ext cx="1934537" cy="784022"/>
                </a:xfrm>
                <a:custGeom>
                  <a:avLst/>
                  <a:gdLst/>
                  <a:ahLst/>
                  <a:cxnLst/>
                  <a:rect l="l" t="t" r="r" b="b"/>
                  <a:pathLst>
                    <a:path w="142665" h="60263" extrusionOk="0">
                      <a:moveTo>
                        <a:pt x="142664" y="60262"/>
                      </a:moveTo>
                      <a:lnTo>
                        <a:pt x="142664" y="1"/>
                      </a:lnTo>
                      <a:cubicBezTo>
                        <a:pt x="118976" y="39613"/>
                        <a:pt x="31678" y="15334"/>
                        <a:pt x="0" y="602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1665150" y="23044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nvGrpSpPr>
              <p:cNvPr id="388" name="Google Shape;388;p28"/>
              <p:cNvGrpSpPr/>
              <p:nvPr/>
            </p:nvGrpSpPr>
            <p:grpSpPr>
              <a:xfrm>
                <a:off x="5605150" y="-290950"/>
                <a:ext cx="4831925" cy="5709350"/>
                <a:chOff x="5605150" y="-290950"/>
                <a:chExt cx="4831925" cy="5709350"/>
              </a:xfrm>
            </p:grpSpPr>
            <p:sp>
              <p:nvSpPr>
                <p:cNvPr id="389" name="Google Shape;389;p28"/>
                <p:cNvSpPr/>
                <p:nvPr/>
              </p:nvSpPr>
              <p:spPr>
                <a:xfrm>
                  <a:off x="6424498" y="1996850"/>
                  <a:ext cx="4012576" cy="3339584"/>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flipH="1">
                  <a:off x="5605150" y="-290950"/>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flipH="1">
                  <a:off x="7175624" y="-84550"/>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grpSp>
          <p:nvGrpSpPr>
            <p:cNvPr id="392" name="Google Shape;392;p28"/>
            <p:cNvGrpSpPr/>
            <p:nvPr/>
          </p:nvGrpSpPr>
          <p:grpSpPr>
            <a:xfrm>
              <a:off x="7988894" y="4308581"/>
              <a:ext cx="883759" cy="600001"/>
              <a:chOff x="-3966800" y="-2580100"/>
              <a:chExt cx="1127675" cy="765600"/>
            </a:xfrm>
          </p:grpSpPr>
          <p:cxnSp>
            <p:nvCxnSpPr>
              <p:cNvPr id="393" name="Google Shape;393;p28"/>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94" name="Google Shape;394;p28"/>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95" name="Google Shape;395;p28"/>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396" name="Google Shape;396;p28"/>
            <p:cNvGrpSpPr/>
            <p:nvPr/>
          </p:nvGrpSpPr>
          <p:grpSpPr>
            <a:xfrm>
              <a:off x="7988895" y="239505"/>
              <a:ext cx="883759" cy="600001"/>
              <a:chOff x="-3966800" y="-2580100"/>
              <a:chExt cx="1127675" cy="765600"/>
            </a:xfrm>
          </p:grpSpPr>
          <p:cxnSp>
            <p:nvCxnSpPr>
              <p:cNvPr id="397" name="Google Shape;397;p28"/>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398" name="Google Shape;398;p28"/>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399" name="Google Shape;399;p28"/>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2651550" y="1246325"/>
            <a:ext cx="3840900" cy="1286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Clr>
                <a:srgbClr val="FAFAFA"/>
              </a:buClr>
              <a:buSzPts val="1400"/>
              <a:buFont typeface="DM Sans"/>
              <a:buAutoNum type="alphaLcPeriod"/>
              <a:defRPr/>
            </a:lvl2pPr>
            <a:lvl3pPr marL="1371600" lvl="2" indent="-317500">
              <a:spcBef>
                <a:spcPts val="0"/>
              </a:spcBef>
              <a:spcAft>
                <a:spcPts val="0"/>
              </a:spcAft>
              <a:buClr>
                <a:srgbClr val="FAFAFA"/>
              </a:buClr>
              <a:buSzPts val="1400"/>
              <a:buFont typeface="DM Sans"/>
              <a:buAutoNum type="romanLcPeriod"/>
              <a:defRPr/>
            </a:lvl3pPr>
            <a:lvl4pPr marL="1828800" lvl="3" indent="-317500">
              <a:spcBef>
                <a:spcPts val="0"/>
              </a:spcBef>
              <a:spcAft>
                <a:spcPts val="0"/>
              </a:spcAft>
              <a:buClr>
                <a:srgbClr val="FAFAFA"/>
              </a:buClr>
              <a:buSzPts val="1400"/>
              <a:buFont typeface="DM Sans"/>
              <a:buAutoNum type="arabicPeriod"/>
              <a:defRPr/>
            </a:lvl4pPr>
            <a:lvl5pPr marL="2286000" lvl="4" indent="-317500">
              <a:spcBef>
                <a:spcPts val="0"/>
              </a:spcBef>
              <a:spcAft>
                <a:spcPts val="0"/>
              </a:spcAft>
              <a:buClr>
                <a:srgbClr val="FAFAFA"/>
              </a:buClr>
              <a:buSzPts val="1400"/>
              <a:buFont typeface="DM Sans"/>
              <a:buAutoNum type="alphaLcPeriod"/>
              <a:defRPr/>
            </a:lvl5pPr>
            <a:lvl6pPr marL="2743200" lvl="5" indent="-317500">
              <a:spcBef>
                <a:spcPts val="0"/>
              </a:spcBef>
              <a:spcAft>
                <a:spcPts val="0"/>
              </a:spcAft>
              <a:buClr>
                <a:srgbClr val="FAFAFA"/>
              </a:buClr>
              <a:buSzPts val="1400"/>
              <a:buFont typeface="DM Sans"/>
              <a:buAutoNum type="romanLcPeriod"/>
              <a:defRPr/>
            </a:lvl6pPr>
            <a:lvl7pPr marL="3200400" lvl="6" indent="-317500">
              <a:spcBef>
                <a:spcPts val="0"/>
              </a:spcBef>
              <a:spcAft>
                <a:spcPts val="0"/>
              </a:spcAft>
              <a:buClr>
                <a:srgbClr val="FAFAFA"/>
              </a:buClr>
              <a:buSzPts val="1400"/>
              <a:buFont typeface="DM Sans"/>
              <a:buAutoNum type="arabicPeriod"/>
              <a:defRPr/>
            </a:lvl7pPr>
            <a:lvl8pPr marL="3657600" lvl="7" indent="-317500">
              <a:spcBef>
                <a:spcPts val="0"/>
              </a:spcBef>
              <a:spcAft>
                <a:spcPts val="0"/>
              </a:spcAft>
              <a:buClr>
                <a:srgbClr val="FAFAFA"/>
              </a:buClr>
              <a:buSzPts val="1400"/>
              <a:buFont typeface="DM Sans"/>
              <a:buAutoNum type="alphaLcPeriod"/>
              <a:defRPr/>
            </a:lvl8pPr>
            <a:lvl9pPr marL="4114800" lvl="8" indent="-317500">
              <a:spcBef>
                <a:spcPts val="0"/>
              </a:spcBef>
              <a:spcAft>
                <a:spcPts val="0"/>
              </a:spcAft>
              <a:buClr>
                <a:srgbClr val="FAFAFA"/>
              </a:buClr>
              <a:buSzPts val="1400"/>
              <a:buFont typeface="DM Sans"/>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
        <p:cNvGrpSpPr/>
        <p:nvPr/>
      </p:nvGrpSpPr>
      <p:grpSpPr>
        <a:xfrm>
          <a:off x="0" y="0"/>
          <a:ext cx="0" cy="0"/>
          <a:chOff x="0" y="0"/>
          <a:chExt cx="0" cy="0"/>
        </a:xfrm>
      </p:grpSpPr>
      <p:grpSp>
        <p:nvGrpSpPr>
          <p:cNvPr id="52" name="Google Shape;52;p5"/>
          <p:cNvGrpSpPr/>
          <p:nvPr/>
        </p:nvGrpSpPr>
        <p:grpSpPr>
          <a:xfrm>
            <a:off x="-1901737" y="-2013025"/>
            <a:ext cx="12055393" cy="10233025"/>
            <a:chOff x="-1901737" y="-2013025"/>
            <a:chExt cx="12055393" cy="10233025"/>
          </a:xfrm>
        </p:grpSpPr>
        <p:grpSp>
          <p:nvGrpSpPr>
            <p:cNvPr id="53" name="Google Shape;53;p5"/>
            <p:cNvGrpSpPr/>
            <p:nvPr/>
          </p:nvGrpSpPr>
          <p:grpSpPr>
            <a:xfrm>
              <a:off x="-828758" y="-2013025"/>
              <a:ext cx="10982413" cy="10233025"/>
              <a:chOff x="-828758" y="-2013025"/>
              <a:chExt cx="10982413" cy="10233025"/>
            </a:xfrm>
          </p:grpSpPr>
          <p:sp>
            <p:nvSpPr>
              <p:cNvPr id="54" name="Google Shape;54;p5"/>
              <p:cNvSpPr/>
              <p:nvPr/>
            </p:nvSpPr>
            <p:spPr>
              <a:xfrm rot="10800000">
                <a:off x="7759796" y="2340355"/>
                <a:ext cx="1611350"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828758" y="4429725"/>
                <a:ext cx="6593775" cy="3790275"/>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flipH="1">
                <a:off x="4468200" y="-2013025"/>
                <a:ext cx="4831925" cy="333945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5"/>
              <p:cNvGrpSpPr/>
              <p:nvPr/>
            </p:nvGrpSpPr>
            <p:grpSpPr>
              <a:xfrm>
                <a:off x="7988895" y="239505"/>
                <a:ext cx="883759" cy="600001"/>
                <a:chOff x="-3966800" y="-2580100"/>
                <a:chExt cx="1127675" cy="765600"/>
              </a:xfrm>
            </p:grpSpPr>
            <p:cxnSp>
              <p:nvCxnSpPr>
                <p:cNvPr id="58" name="Google Shape;58;p5"/>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59" name="Google Shape;59;p5"/>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60" name="Google Shape;60;p5"/>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sp>
            <p:nvSpPr>
              <p:cNvPr id="61" name="Google Shape;61;p5"/>
              <p:cNvSpPr/>
              <p:nvPr/>
            </p:nvSpPr>
            <p:spPr>
              <a:xfrm rot="8866230">
                <a:off x="6576294" y="-1700651"/>
                <a:ext cx="2286124" cy="5502828"/>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sp>
          <p:nvSpPr>
            <p:cNvPr id="62" name="Google Shape;62;p5"/>
            <p:cNvSpPr/>
            <p:nvPr/>
          </p:nvSpPr>
          <p:spPr>
            <a:xfrm rot="-4615608" flipH="1">
              <a:off x="-2102895" y="2046982"/>
              <a:ext cx="4756814" cy="3365763"/>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sp>
        <p:nvSpPr>
          <p:cNvPr id="63" name="Google Shape;63;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4" name="Google Shape;64;p5"/>
          <p:cNvSpPr txBox="1">
            <a:spLocks noGrp="1"/>
          </p:cNvSpPr>
          <p:nvPr>
            <p:ph type="subTitle" idx="1"/>
          </p:nvPr>
        </p:nvSpPr>
        <p:spPr>
          <a:xfrm>
            <a:off x="1290763" y="3455950"/>
            <a:ext cx="2907600" cy="53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Spinnaker"/>
              <a:buNone/>
              <a:defRPr sz="2000" b="1">
                <a:solidFill>
                  <a:schemeClr val="dk1"/>
                </a:solidFill>
                <a:latin typeface="Spinnaker"/>
                <a:ea typeface="Spinnaker"/>
                <a:cs typeface="Spinnaker"/>
                <a:sym typeface="Spinnaker"/>
              </a:defRPr>
            </a:lvl1pPr>
            <a:lvl2pPr lvl="1"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2pPr>
            <a:lvl3pPr lvl="2"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3pPr>
            <a:lvl4pPr lvl="3"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4pPr>
            <a:lvl5pPr lvl="4"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5pPr>
            <a:lvl6pPr lvl="5"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6pPr>
            <a:lvl7pPr lvl="6"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7pPr>
            <a:lvl8pPr lvl="7"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8pPr>
            <a:lvl9pPr lvl="8"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9pPr>
          </a:lstStyle>
          <a:p>
            <a:endParaRPr/>
          </a:p>
        </p:txBody>
      </p:sp>
      <p:sp>
        <p:nvSpPr>
          <p:cNvPr id="65" name="Google Shape;65;p5"/>
          <p:cNvSpPr txBox="1">
            <a:spLocks noGrp="1"/>
          </p:cNvSpPr>
          <p:nvPr>
            <p:ph type="subTitle" idx="2"/>
          </p:nvPr>
        </p:nvSpPr>
        <p:spPr>
          <a:xfrm>
            <a:off x="4945638" y="3455950"/>
            <a:ext cx="2907600" cy="531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Spinnaker"/>
              <a:buNone/>
              <a:defRPr sz="2000" b="1">
                <a:solidFill>
                  <a:schemeClr val="dk1"/>
                </a:solidFill>
                <a:latin typeface="Spinnaker"/>
                <a:ea typeface="Spinnaker"/>
                <a:cs typeface="Spinnaker"/>
                <a:sym typeface="Spinnaker"/>
              </a:defRPr>
            </a:lvl1pPr>
            <a:lvl2pPr lvl="1"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2pPr>
            <a:lvl3pPr lvl="2"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3pPr>
            <a:lvl4pPr lvl="3"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4pPr>
            <a:lvl5pPr lvl="4"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5pPr>
            <a:lvl6pPr lvl="5"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6pPr>
            <a:lvl7pPr lvl="6"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7pPr>
            <a:lvl8pPr lvl="7"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8pPr>
            <a:lvl9pPr lvl="8" algn="ctr" rtl="0">
              <a:lnSpc>
                <a:spcPct val="100000"/>
              </a:lnSpc>
              <a:spcBef>
                <a:spcPts val="0"/>
              </a:spcBef>
              <a:spcAft>
                <a:spcPts val="0"/>
              </a:spcAft>
              <a:buClr>
                <a:schemeClr val="dk1"/>
              </a:buClr>
              <a:buSzPts val="2200"/>
              <a:buFont typeface="Spinnaker"/>
              <a:buNone/>
              <a:defRPr sz="2200">
                <a:solidFill>
                  <a:schemeClr val="dk1"/>
                </a:solidFill>
                <a:latin typeface="Spinnaker"/>
                <a:ea typeface="Spinnaker"/>
                <a:cs typeface="Spinnaker"/>
                <a:sym typeface="Spinnaker"/>
              </a:defRPr>
            </a:lvl9pPr>
          </a:lstStyle>
          <a:p>
            <a:endParaRPr/>
          </a:p>
        </p:txBody>
      </p:sp>
      <p:sp>
        <p:nvSpPr>
          <p:cNvPr id="66" name="Google Shape;66;p5"/>
          <p:cNvSpPr txBox="1">
            <a:spLocks noGrp="1"/>
          </p:cNvSpPr>
          <p:nvPr>
            <p:ph type="subTitle" idx="3"/>
          </p:nvPr>
        </p:nvSpPr>
        <p:spPr>
          <a:xfrm>
            <a:off x="1290763" y="3964700"/>
            <a:ext cx="2907600" cy="6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5"/>
          <p:cNvSpPr txBox="1">
            <a:spLocks noGrp="1"/>
          </p:cNvSpPr>
          <p:nvPr>
            <p:ph type="subTitle" idx="4"/>
          </p:nvPr>
        </p:nvSpPr>
        <p:spPr>
          <a:xfrm>
            <a:off x="4945638" y="3964700"/>
            <a:ext cx="2907600" cy="64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grpSp>
        <p:nvGrpSpPr>
          <p:cNvPr id="69" name="Google Shape;69;p6"/>
          <p:cNvGrpSpPr/>
          <p:nvPr/>
        </p:nvGrpSpPr>
        <p:grpSpPr>
          <a:xfrm>
            <a:off x="-2110966" y="-579587"/>
            <a:ext cx="11999749" cy="6564510"/>
            <a:chOff x="-2110966" y="-579587"/>
            <a:chExt cx="11999749" cy="6564510"/>
          </a:xfrm>
        </p:grpSpPr>
        <p:sp>
          <p:nvSpPr>
            <p:cNvPr id="70" name="Google Shape;70;p6"/>
            <p:cNvSpPr/>
            <p:nvPr/>
          </p:nvSpPr>
          <p:spPr>
            <a:xfrm rot="1972107">
              <a:off x="-1578406" y="1224244"/>
              <a:ext cx="4756619" cy="3365625"/>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71" name="Google Shape;71;p6"/>
            <p:cNvGrpSpPr/>
            <p:nvPr/>
          </p:nvGrpSpPr>
          <p:grpSpPr>
            <a:xfrm>
              <a:off x="5758075" y="-579587"/>
              <a:ext cx="4130708" cy="6564510"/>
              <a:chOff x="5758075" y="-579587"/>
              <a:chExt cx="4130708" cy="6564510"/>
            </a:xfrm>
          </p:grpSpPr>
          <p:sp>
            <p:nvSpPr>
              <p:cNvPr id="72" name="Google Shape;72;p6"/>
              <p:cNvSpPr/>
              <p:nvPr/>
            </p:nvSpPr>
            <p:spPr>
              <a:xfrm flipH="1">
                <a:off x="5758075" y="-579587"/>
                <a:ext cx="4130700" cy="3802225"/>
              </a:xfrm>
              <a:custGeom>
                <a:avLst/>
                <a:gdLst/>
                <a:ahLst/>
                <a:cxnLst/>
                <a:rect l="l" t="t" r="r" b="b"/>
                <a:pathLst>
                  <a:path w="165228" h="152089" extrusionOk="0">
                    <a:moveTo>
                      <a:pt x="0" y="0"/>
                    </a:moveTo>
                    <a:lnTo>
                      <a:pt x="0" y="152089"/>
                    </a:lnTo>
                    <a:cubicBezTo>
                      <a:pt x="55367" y="111014"/>
                      <a:pt x="37727" y="14686"/>
                      <a:pt x="80687" y="27768"/>
                    </a:cubicBezTo>
                    <a:cubicBezTo>
                      <a:pt x="123224" y="40709"/>
                      <a:pt x="154959" y="29878"/>
                      <a:pt x="165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9000004" flipH="1">
                <a:off x="8372067" y="4155551"/>
                <a:ext cx="1185357" cy="1643094"/>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 name="Google Shape;7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grpSp>
        <p:nvGrpSpPr>
          <p:cNvPr id="76" name="Google Shape;76;p7"/>
          <p:cNvGrpSpPr/>
          <p:nvPr/>
        </p:nvGrpSpPr>
        <p:grpSpPr>
          <a:xfrm>
            <a:off x="-595150" y="-257250"/>
            <a:ext cx="13188775" cy="8656100"/>
            <a:chOff x="-595150" y="-257250"/>
            <a:chExt cx="13188775" cy="8656100"/>
          </a:xfrm>
        </p:grpSpPr>
        <p:sp>
          <p:nvSpPr>
            <p:cNvPr id="77" name="Google Shape;77;p7"/>
            <p:cNvSpPr/>
            <p:nvPr/>
          </p:nvSpPr>
          <p:spPr>
            <a:xfrm>
              <a:off x="5444338" y="2074700"/>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flipH="1">
              <a:off x="-76212" y="4608575"/>
              <a:ext cx="6593775" cy="3790275"/>
            </a:xfrm>
            <a:custGeom>
              <a:avLst/>
              <a:gdLst/>
              <a:ahLst/>
              <a:cxnLst/>
              <a:rect l="l" t="t" r="r" b="b"/>
              <a:pathLst>
                <a:path w="263751" h="151611" extrusionOk="0">
                  <a:moveTo>
                    <a:pt x="263750" y="11170"/>
                  </a:moveTo>
                  <a:cubicBezTo>
                    <a:pt x="248080" y="3545"/>
                    <a:pt x="225404" y="1"/>
                    <a:pt x="193557" y="9988"/>
                  </a:cubicBezTo>
                  <a:cubicBezTo>
                    <a:pt x="126600" y="31003"/>
                    <a:pt x="88592" y="151611"/>
                    <a:pt x="0" y="113828"/>
                  </a:cubicBezTo>
                  <a:lnTo>
                    <a:pt x="0" y="149613"/>
                  </a:lnTo>
                  <a:lnTo>
                    <a:pt x="263750" y="1496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6353950" y="3608550"/>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rot="10800000" flipH="1">
              <a:off x="6001250" y="-76200"/>
              <a:ext cx="6592375" cy="4395850"/>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7"/>
            <p:cNvGrpSpPr/>
            <p:nvPr/>
          </p:nvGrpSpPr>
          <p:grpSpPr>
            <a:xfrm>
              <a:off x="-595150" y="-257250"/>
              <a:ext cx="11815625" cy="6299700"/>
              <a:chOff x="-595150" y="-257250"/>
              <a:chExt cx="11815625" cy="6299700"/>
            </a:xfrm>
          </p:grpSpPr>
          <p:sp>
            <p:nvSpPr>
              <p:cNvPr id="82" name="Google Shape;82;p7"/>
              <p:cNvSpPr/>
              <p:nvPr/>
            </p:nvSpPr>
            <p:spPr>
              <a:xfrm>
                <a:off x="-595150" y="539500"/>
                <a:ext cx="2286175" cy="550295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83" name="Google Shape;83;p7"/>
              <p:cNvSpPr/>
              <p:nvPr/>
            </p:nvSpPr>
            <p:spPr>
              <a:xfrm>
                <a:off x="6463750" y="-2572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sp>
        <p:nvSpPr>
          <p:cNvPr id="84" name="Google Shape;84;p7"/>
          <p:cNvSpPr txBox="1">
            <a:spLocks noGrp="1"/>
          </p:cNvSpPr>
          <p:nvPr>
            <p:ph type="body" idx="1"/>
          </p:nvPr>
        </p:nvSpPr>
        <p:spPr>
          <a:xfrm>
            <a:off x="1395550" y="1602200"/>
            <a:ext cx="4048800" cy="2695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D1D1D1"/>
              </a:buClr>
              <a:buSzPts val="1400"/>
              <a:buFont typeface="Raleway"/>
              <a:buChar char="●"/>
              <a:defRPr sz="1400"/>
            </a:lvl1pPr>
            <a:lvl2pPr marL="914400" lvl="1" indent="-317500" rtl="0">
              <a:lnSpc>
                <a:spcPct val="100000"/>
              </a:lnSpc>
              <a:spcBef>
                <a:spcPts val="0"/>
              </a:spcBef>
              <a:spcAft>
                <a:spcPts val="0"/>
              </a:spcAft>
              <a:buClr>
                <a:srgbClr val="D1D1D1"/>
              </a:buClr>
              <a:buSzPts val="1400"/>
              <a:buFont typeface="Raleway"/>
              <a:buChar char="○"/>
              <a:defRPr/>
            </a:lvl2pPr>
            <a:lvl3pPr marL="1371600" lvl="2" indent="-317500" rtl="0">
              <a:lnSpc>
                <a:spcPct val="100000"/>
              </a:lnSpc>
              <a:spcBef>
                <a:spcPts val="0"/>
              </a:spcBef>
              <a:spcAft>
                <a:spcPts val="0"/>
              </a:spcAft>
              <a:buClr>
                <a:srgbClr val="D1D1D1"/>
              </a:buClr>
              <a:buSzPts val="1400"/>
              <a:buFont typeface="Raleway"/>
              <a:buChar char="■"/>
              <a:defRPr/>
            </a:lvl3pPr>
            <a:lvl4pPr marL="1828800" lvl="3" indent="-317500" rtl="0">
              <a:lnSpc>
                <a:spcPct val="100000"/>
              </a:lnSpc>
              <a:spcBef>
                <a:spcPts val="0"/>
              </a:spcBef>
              <a:spcAft>
                <a:spcPts val="0"/>
              </a:spcAft>
              <a:buClr>
                <a:srgbClr val="D1D1D1"/>
              </a:buClr>
              <a:buSzPts val="1400"/>
              <a:buFont typeface="Raleway"/>
              <a:buChar char="●"/>
              <a:defRPr/>
            </a:lvl4pPr>
            <a:lvl5pPr marL="2286000" lvl="4" indent="-317500" rtl="0">
              <a:lnSpc>
                <a:spcPct val="100000"/>
              </a:lnSpc>
              <a:spcBef>
                <a:spcPts val="0"/>
              </a:spcBef>
              <a:spcAft>
                <a:spcPts val="0"/>
              </a:spcAft>
              <a:buClr>
                <a:srgbClr val="D1D1D1"/>
              </a:buClr>
              <a:buSzPts val="1400"/>
              <a:buFont typeface="Raleway"/>
              <a:buChar char="○"/>
              <a:defRPr/>
            </a:lvl5pPr>
            <a:lvl6pPr marL="2743200" lvl="5" indent="-317500" rtl="0">
              <a:lnSpc>
                <a:spcPct val="100000"/>
              </a:lnSpc>
              <a:spcBef>
                <a:spcPts val="0"/>
              </a:spcBef>
              <a:spcAft>
                <a:spcPts val="0"/>
              </a:spcAft>
              <a:buClr>
                <a:srgbClr val="D1D1D1"/>
              </a:buClr>
              <a:buSzPts val="1400"/>
              <a:buFont typeface="Raleway"/>
              <a:buChar char="■"/>
              <a:defRPr/>
            </a:lvl6pPr>
            <a:lvl7pPr marL="3200400" lvl="6" indent="-317500" rtl="0">
              <a:lnSpc>
                <a:spcPct val="100000"/>
              </a:lnSpc>
              <a:spcBef>
                <a:spcPts val="0"/>
              </a:spcBef>
              <a:spcAft>
                <a:spcPts val="0"/>
              </a:spcAft>
              <a:buClr>
                <a:srgbClr val="D1D1D1"/>
              </a:buClr>
              <a:buSzPts val="1400"/>
              <a:buFont typeface="Raleway"/>
              <a:buChar char="●"/>
              <a:defRPr/>
            </a:lvl7pPr>
            <a:lvl8pPr marL="3657600" lvl="7" indent="-317500" rtl="0">
              <a:lnSpc>
                <a:spcPct val="100000"/>
              </a:lnSpc>
              <a:spcBef>
                <a:spcPts val="0"/>
              </a:spcBef>
              <a:spcAft>
                <a:spcPts val="0"/>
              </a:spcAft>
              <a:buClr>
                <a:srgbClr val="D1D1D1"/>
              </a:buClr>
              <a:buSzPts val="1400"/>
              <a:buFont typeface="Raleway"/>
              <a:buChar char="○"/>
              <a:defRPr/>
            </a:lvl8pPr>
            <a:lvl9pPr marL="4114800" lvl="8" indent="-317500" rtl="0">
              <a:lnSpc>
                <a:spcPct val="100000"/>
              </a:lnSpc>
              <a:spcBef>
                <a:spcPts val="0"/>
              </a:spcBef>
              <a:spcAft>
                <a:spcPts val="0"/>
              </a:spcAft>
              <a:buClr>
                <a:srgbClr val="D1D1D1"/>
              </a:buClr>
              <a:buSzPts val="1400"/>
              <a:buFont typeface="Raleway"/>
              <a:buChar char="■"/>
              <a:defRPr/>
            </a:lvl9pPr>
          </a:lstStyle>
          <a:p>
            <a:endParaRPr/>
          </a:p>
        </p:txBody>
      </p:sp>
      <p:sp>
        <p:nvSpPr>
          <p:cNvPr id="85" name="Google Shape;85;p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rtl="0">
              <a:lnSpc>
                <a:spcPct val="100000"/>
              </a:lnSpc>
              <a:spcBef>
                <a:spcPts val="0"/>
              </a:spcBef>
              <a:spcAft>
                <a:spcPts val="0"/>
              </a:spcAft>
              <a:buClr>
                <a:schemeClr val="dk2"/>
              </a:buClr>
              <a:buSzPts val="3000"/>
              <a:buNone/>
              <a:defRPr sz="3000">
                <a:solidFill>
                  <a:schemeClr val="dk2"/>
                </a:solidFill>
              </a:defRPr>
            </a:lvl2pPr>
            <a:lvl3pPr lvl="2" rtl="0">
              <a:lnSpc>
                <a:spcPct val="100000"/>
              </a:lnSpc>
              <a:spcBef>
                <a:spcPts val="0"/>
              </a:spcBef>
              <a:spcAft>
                <a:spcPts val="0"/>
              </a:spcAft>
              <a:buClr>
                <a:schemeClr val="dk2"/>
              </a:buClr>
              <a:buSzPts val="3000"/>
              <a:buNone/>
              <a:defRPr sz="3000">
                <a:solidFill>
                  <a:schemeClr val="dk2"/>
                </a:solidFill>
              </a:defRPr>
            </a:lvl3pPr>
            <a:lvl4pPr lvl="3" rtl="0">
              <a:lnSpc>
                <a:spcPct val="100000"/>
              </a:lnSpc>
              <a:spcBef>
                <a:spcPts val="0"/>
              </a:spcBef>
              <a:spcAft>
                <a:spcPts val="0"/>
              </a:spcAft>
              <a:buClr>
                <a:schemeClr val="dk2"/>
              </a:buClr>
              <a:buSzPts val="3000"/>
              <a:buNone/>
              <a:defRPr sz="3000">
                <a:solidFill>
                  <a:schemeClr val="dk2"/>
                </a:solidFill>
              </a:defRPr>
            </a:lvl4pPr>
            <a:lvl5pPr lvl="4" rtl="0">
              <a:lnSpc>
                <a:spcPct val="100000"/>
              </a:lnSpc>
              <a:spcBef>
                <a:spcPts val="0"/>
              </a:spcBef>
              <a:spcAft>
                <a:spcPts val="0"/>
              </a:spcAft>
              <a:buClr>
                <a:schemeClr val="dk2"/>
              </a:buClr>
              <a:buSzPts val="3000"/>
              <a:buNone/>
              <a:defRPr sz="3000">
                <a:solidFill>
                  <a:schemeClr val="dk2"/>
                </a:solidFill>
              </a:defRPr>
            </a:lvl5pPr>
            <a:lvl6pPr lvl="5" rtl="0">
              <a:lnSpc>
                <a:spcPct val="100000"/>
              </a:lnSpc>
              <a:spcBef>
                <a:spcPts val="0"/>
              </a:spcBef>
              <a:spcAft>
                <a:spcPts val="0"/>
              </a:spcAft>
              <a:buClr>
                <a:schemeClr val="dk2"/>
              </a:buClr>
              <a:buSzPts val="3000"/>
              <a:buNone/>
              <a:defRPr sz="3000">
                <a:solidFill>
                  <a:schemeClr val="dk2"/>
                </a:solidFill>
              </a:defRPr>
            </a:lvl6pPr>
            <a:lvl7pPr lvl="6" rtl="0">
              <a:lnSpc>
                <a:spcPct val="100000"/>
              </a:lnSpc>
              <a:spcBef>
                <a:spcPts val="0"/>
              </a:spcBef>
              <a:spcAft>
                <a:spcPts val="0"/>
              </a:spcAft>
              <a:buClr>
                <a:schemeClr val="dk2"/>
              </a:buClr>
              <a:buSzPts val="3000"/>
              <a:buNone/>
              <a:defRPr sz="3000">
                <a:solidFill>
                  <a:schemeClr val="dk2"/>
                </a:solidFill>
              </a:defRPr>
            </a:lvl7pPr>
            <a:lvl8pPr lvl="7" rtl="0">
              <a:lnSpc>
                <a:spcPct val="100000"/>
              </a:lnSpc>
              <a:spcBef>
                <a:spcPts val="0"/>
              </a:spcBef>
              <a:spcAft>
                <a:spcPts val="0"/>
              </a:spcAft>
              <a:buClr>
                <a:schemeClr val="dk2"/>
              </a:buClr>
              <a:buSzPts val="3000"/>
              <a:buNone/>
              <a:defRPr sz="3000">
                <a:solidFill>
                  <a:schemeClr val="dk2"/>
                </a:solidFill>
              </a:defRPr>
            </a:lvl8pPr>
            <a:lvl9pPr lvl="8" rtl="0">
              <a:lnSpc>
                <a:spcPct val="100000"/>
              </a:lnSpc>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grpSp>
        <p:nvGrpSpPr>
          <p:cNvPr id="87" name="Google Shape;87;p8"/>
          <p:cNvGrpSpPr/>
          <p:nvPr/>
        </p:nvGrpSpPr>
        <p:grpSpPr>
          <a:xfrm>
            <a:off x="-1480925" y="-1164855"/>
            <a:ext cx="12672282" cy="8039446"/>
            <a:chOff x="-1480925" y="-1164855"/>
            <a:chExt cx="12672282" cy="8039446"/>
          </a:xfrm>
        </p:grpSpPr>
        <p:sp>
          <p:nvSpPr>
            <p:cNvPr id="88" name="Google Shape;88;p8"/>
            <p:cNvSpPr/>
            <p:nvPr/>
          </p:nvSpPr>
          <p:spPr>
            <a:xfrm flipH="1">
              <a:off x="-1480925" y="2356627"/>
              <a:ext cx="4388289" cy="4081534"/>
            </a:xfrm>
            <a:custGeom>
              <a:avLst/>
              <a:gdLst/>
              <a:ahLst/>
              <a:cxnLst/>
              <a:rect l="l" t="t" r="r" b="b"/>
              <a:pathLst>
                <a:path w="129668" h="107920" extrusionOk="0">
                  <a:moveTo>
                    <a:pt x="1" y="107919"/>
                  </a:moveTo>
                  <a:lnTo>
                    <a:pt x="129667" y="107919"/>
                  </a:lnTo>
                  <a:lnTo>
                    <a:pt x="129667" y="0"/>
                  </a:lnTo>
                  <a:cubicBezTo>
                    <a:pt x="99874" y="49487"/>
                    <a:pt x="22198" y="63131"/>
                    <a:pt x="1" y="1079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rot="10800000" flipH="1">
              <a:off x="5600713" y="-843250"/>
              <a:ext cx="4696175" cy="4395850"/>
            </a:xfrm>
            <a:custGeom>
              <a:avLst/>
              <a:gdLst/>
              <a:ahLst/>
              <a:cxnLst/>
              <a:rect l="l" t="t" r="r" b="b"/>
              <a:pathLst>
                <a:path w="187847" h="175834" extrusionOk="0">
                  <a:moveTo>
                    <a:pt x="79900" y="109720"/>
                  </a:moveTo>
                  <a:cubicBezTo>
                    <a:pt x="30666" y="118216"/>
                    <a:pt x="15840" y="151526"/>
                    <a:pt x="1" y="175833"/>
                  </a:cubicBezTo>
                  <a:lnTo>
                    <a:pt x="173302" y="175833"/>
                  </a:lnTo>
                  <a:lnTo>
                    <a:pt x="173302" y="0"/>
                  </a:lnTo>
                  <a:lnTo>
                    <a:pt x="156000" y="0"/>
                  </a:lnTo>
                  <a:cubicBezTo>
                    <a:pt x="187847" y="68224"/>
                    <a:pt x="154453" y="96835"/>
                    <a:pt x="79900" y="1097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8"/>
            <p:cNvGrpSpPr/>
            <p:nvPr/>
          </p:nvGrpSpPr>
          <p:grpSpPr>
            <a:xfrm>
              <a:off x="-279750" y="-843256"/>
              <a:ext cx="9647350" cy="6354156"/>
              <a:chOff x="-279750" y="-843256"/>
              <a:chExt cx="9647350" cy="6354156"/>
            </a:xfrm>
          </p:grpSpPr>
          <p:sp>
            <p:nvSpPr>
              <p:cNvPr id="91" name="Google Shape;91;p8"/>
              <p:cNvSpPr/>
              <p:nvPr/>
            </p:nvSpPr>
            <p:spPr>
              <a:xfrm rot="5400000" flipH="1">
                <a:off x="5571616" y="1714916"/>
                <a:ext cx="4339043" cy="3252925"/>
              </a:xfrm>
              <a:custGeom>
                <a:avLst/>
                <a:gdLst/>
                <a:ahLst/>
                <a:cxnLst/>
                <a:rect l="l" t="t" r="r" b="b"/>
                <a:pathLst>
                  <a:path w="64454" h="130117" extrusionOk="0">
                    <a:moveTo>
                      <a:pt x="64454" y="0"/>
                    </a:moveTo>
                    <a:lnTo>
                      <a:pt x="0" y="0"/>
                    </a:lnTo>
                    <a:lnTo>
                      <a:pt x="0" y="130117"/>
                    </a:lnTo>
                    <a:cubicBezTo>
                      <a:pt x="24251" y="88648"/>
                      <a:pt x="24420" y="20875"/>
                      <a:pt x="64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279750" y="-843256"/>
                <a:ext cx="3580675" cy="2411050"/>
              </a:xfrm>
              <a:custGeom>
                <a:avLst/>
                <a:gdLst/>
                <a:ahLst/>
                <a:cxnLst/>
                <a:rect l="l" t="t" r="r" b="b"/>
                <a:pathLst>
                  <a:path w="143227" h="96442" extrusionOk="0">
                    <a:moveTo>
                      <a:pt x="143227" y="0"/>
                    </a:moveTo>
                    <a:lnTo>
                      <a:pt x="0" y="0"/>
                    </a:lnTo>
                    <a:lnTo>
                      <a:pt x="0" y="96441"/>
                    </a:lnTo>
                    <a:cubicBezTo>
                      <a:pt x="30834" y="50584"/>
                      <a:pt x="41131" y="5571"/>
                      <a:pt x="77873" y="8778"/>
                    </a:cubicBezTo>
                    <a:cubicBezTo>
                      <a:pt x="111436" y="11704"/>
                      <a:pt x="132452" y="5121"/>
                      <a:pt x="14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p:nvPr/>
          </p:nvSpPr>
          <p:spPr>
            <a:xfrm rot="-1231472">
              <a:off x="-254139" y="1145658"/>
              <a:ext cx="2286121" cy="5502820"/>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sp>
          <p:nvSpPr>
            <p:cNvPr id="94" name="Google Shape;94;p8"/>
            <p:cNvSpPr/>
            <p:nvPr/>
          </p:nvSpPr>
          <p:spPr>
            <a:xfrm rot="997806">
              <a:off x="6052347" y="-554559"/>
              <a:ext cx="4756862" cy="3365797"/>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95" name="Google Shape;95;p8"/>
            <p:cNvGrpSpPr/>
            <p:nvPr/>
          </p:nvGrpSpPr>
          <p:grpSpPr>
            <a:xfrm>
              <a:off x="7988895" y="3911730"/>
              <a:ext cx="883759" cy="600001"/>
              <a:chOff x="-3966800" y="-2580100"/>
              <a:chExt cx="1127675" cy="765600"/>
            </a:xfrm>
          </p:grpSpPr>
          <p:cxnSp>
            <p:nvCxnSpPr>
              <p:cNvPr id="96" name="Google Shape;96;p8"/>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97" name="Google Shape;97;p8"/>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98" name="Google Shape;98;p8"/>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99" name="Google Shape;99;p8"/>
            <p:cNvGrpSpPr/>
            <p:nvPr/>
          </p:nvGrpSpPr>
          <p:grpSpPr>
            <a:xfrm>
              <a:off x="7988895" y="239505"/>
              <a:ext cx="883759" cy="600001"/>
              <a:chOff x="-3966800" y="-2580100"/>
              <a:chExt cx="1127675" cy="765600"/>
            </a:xfrm>
          </p:grpSpPr>
          <p:cxnSp>
            <p:nvCxnSpPr>
              <p:cNvPr id="100" name="Google Shape;100;p8"/>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01" name="Google Shape;101;p8"/>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02" name="Google Shape;102;p8"/>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sp>
        <p:nvSpPr>
          <p:cNvPr id="103" name="Google Shape;103;p8"/>
          <p:cNvSpPr txBox="1">
            <a:spLocks noGrp="1"/>
          </p:cNvSpPr>
          <p:nvPr>
            <p:ph type="title"/>
          </p:nvPr>
        </p:nvSpPr>
        <p:spPr>
          <a:xfrm>
            <a:off x="1737475" y="1535100"/>
            <a:ext cx="5669100" cy="2073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4"/>
        <p:cNvGrpSpPr/>
        <p:nvPr/>
      </p:nvGrpSpPr>
      <p:grpSpPr>
        <a:xfrm>
          <a:off x="0" y="0"/>
          <a:ext cx="0" cy="0"/>
          <a:chOff x="0" y="0"/>
          <a:chExt cx="0" cy="0"/>
        </a:xfrm>
      </p:grpSpPr>
      <p:grpSp>
        <p:nvGrpSpPr>
          <p:cNvPr id="105" name="Google Shape;105;p9"/>
          <p:cNvGrpSpPr/>
          <p:nvPr/>
        </p:nvGrpSpPr>
        <p:grpSpPr>
          <a:xfrm>
            <a:off x="-1901713" y="-1677934"/>
            <a:ext cx="13122188" cy="7840598"/>
            <a:chOff x="-1901713" y="-1677934"/>
            <a:chExt cx="13122188" cy="7840598"/>
          </a:xfrm>
        </p:grpSpPr>
        <p:grpSp>
          <p:nvGrpSpPr>
            <p:cNvPr id="106" name="Google Shape;106;p9"/>
            <p:cNvGrpSpPr/>
            <p:nvPr/>
          </p:nvGrpSpPr>
          <p:grpSpPr>
            <a:xfrm>
              <a:off x="-1901713" y="-1677934"/>
              <a:ext cx="5739597" cy="7445834"/>
              <a:chOff x="-1901713" y="-1677934"/>
              <a:chExt cx="5739597" cy="7445834"/>
            </a:xfrm>
          </p:grpSpPr>
          <p:sp>
            <p:nvSpPr>
              <p:cNvPr id="107" name="Google Shape;107;p9"/>
              <p:cNvSpPr/>
              <p:nvPr/>
            </p:nvSpPr>
            <p:spPr>
              <a:xfrm flipH="1">
                <a:off x="-487642" y="3449265"/>
                <a:ext cx="1507140" cy="2318635"/>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rot="-5400000" flipH="1">
                <a:off x="-1087375" y="-1078219"/>
                <a:ext cx="3885351" cy="2685920"/>
              </a:xfrm>
              <a:custGeom>
                <a:avLst/>
                <a:gdLst/>
                <a:ahLst/>
                <a:cxnLst/>
                <a:rect l="l" t="t" r="r" b="b"/>
                <a:pathLst>
                  <a:path w="193277" h="133578" extrusionOk="0">
                    <a:moveTo>
                      <a:pt x="0" y="0"/>
                    </a:moveTo>
                    <a:lnTo>
                      <a:pt x="0" y="133577"/>
                    </a:lnTo>
                    <a:cubicBezTo>
                      <a:pt x="28331" y="127191"/>
                      <a:pt x="62822" y="123421"/>
                      <a:pt x="81024" y="92840"/>
                    </a:cubicBezTo>
                    <a:cubicBezTo>
                      <a:pt x="108454" y="46758"/>
                      <a:pt x="106007" y="21100"/>
                      <a:pt x="154874" y="18990"/>
                    </a:cubicBezTo>
                    <a:cubicBezTo>
                      <a:pt x="179406" y="17921"/>
                      <a:pt x="189394" y="8806"/>
                      <a:pt x="193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rot="3110315">
                <a:off x="-175041" y="-952129"/>
                <a:ext cx="2286253" cy="5503137"/>
              </a:xfrm>
              <a:custGeom>
                <a:avLst/>
                <a:gdLst/>
                <a:ahLst/>
                <a:cxnLst/>
                <a:rect l="l" t="t" r="r" b="b"/>
                <a:pathLst>
                  <a:path w="91447" h="220118" extrusionOk="0">
                    <a:moveTo>
                      <a:pt x="0" y="0"/>
                    </a:moveTo>
                    <a:cubicBezTo>
                      <a:pt x="6876" y="6922"/>
                      <a:pt x="35024" y="21088"/>
                      <a:pt x="41258" y="41533"/>
                    </a:cubicBezTo>
                    <a:cubicBezTo>
                      <a:pt x="47493" y="61979"/>
                      <a:pt x="30347" y="101093"/>
                      <a:pt x="37407" y="122673"/>
                    </a:cubicBezTo>
                    <a:cubicBezTo>
                      <a:pt x="44467" y="144253"/>
                      <a:pt x="74609" y="154773"/>
                      <a:pt x="83616" y="171014"/>
                    </a:cubicBezTo>
                    <a:cubicBezTo>
                      <a:pt x="92623" y="187255"/>
                      <a:pt x="90142" y="211934"/>
                      <a:pt x="91447" y="220118"/>
                    </a:cubicBezTo>
                  </a:path>
                </a:pathLst>
              </a:custGeom>
              <a:noFill/>
              <a:ln w="9525" cap="flat" cmpd="sng">
                <a:solidFill>
                  <a:schemeClr val="dk1"/>
                </a:solidFill>
                <a:prstDash val="solid"/>
                <a:round/>
                <a:headEnd type="none" w="med" len="med"/>
                <a:tailEnd type="none" w="med" len="med"/>
              </a:ln>
            </p:spPr>
          </p:sp>
        </p:grpSp>
        <p:grpSp>
          <p:nvGrpSpPr>
            <p:cNvPr id="110" name="Google Shape;110;p9"/>
            <p:cNvGrpSpPr/>
            <p:nvPr/>
          </p:nvGrpSpPr>
          <p:grpSpPr>
            <a:xfrm>
              <a:off x="4371275" y="-1442525"/>
              <a:ext cx="6849200" cy="7605188"/>
              <a:chOff x="4371275" y="-1442525"/>
              <a:chExt cx="6849200" cy="7605188"/>
            </a:xfrm>
          </p:grpSpPr>
          <p:sp>
            <p:nvSpPr>
              <p:cNvPr id="111" name="Google Shape;111;p9"/>
              <p:cNvSpPr/>
              <p:nvPr/>
            </p:nvSpPr>
            <p:spPr>
              <a:xfrm>
                <a:off x="4371275" y="981275"/>
                <a:ext cx="6592375" cy="5181388"/>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rot="10800000" flipH="1">
                <a:off x="6141300" y="-1442525"/>
                <a:ext cx="4288950" cy="3233250"/>
              </a:xfrm>
              <a:custGeom>
                <a:avLst/>
                <a:gdLst/>
                <a:ahLst/>
                <a:cxnLst/>
                <a:rect l="l" t="t" r="r" b="b"/>
                <a:pathLst>
                  <a:path w="171558" h="129330" extrusionOk="0">
                    <a:moveTo>
                      <a:pt x="171557" y="129329"/>
                    </a:moveTo>
                    <a:lnTo>
                      <a:pt x="171557" y="1"/>
                    </a:lnTo>
                    <a:cubicBezTo>
                      <a:pt x="159122" y="5205"/>
                      <a:pt x="140864" y="10832"/>
                      <a:pt x="114390" y="15390"/>
                    </a:cubicBezTo>
                    <a:cubicBezTo>
                      <a:pt x="58264" y="25011"/>
                      <a:pt x="68617" y="97229"/>
                      <a:pt x="0" y="1293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6463750" y="-257250"/>
                <a:ext cx="4756725" cy="3365700"/>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grpSp>
      <p:sp>
        <p:nvSpPr>
          <p:cNvPr id="114" name="Google Shape;114;p9"/>
          <p:cNvSpPr txBox="1">
            <a:spLocks noGrp="1"/>
          </p:cNvSpPr>
          <p:nvPr>
            <p:ph type="title"/>
          </p:nvPr>
        </p:nvSpPr>
        <p:spPr>
          <a:xfrm>
            <a:off x="2144550" y="1766850"/>
            <a:ext cx="4854900" cy="724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15" name="Google Shape;115;p9"/>
          <p:cNvSpPr txBox="1">
            <a:spLocks noGrp="1"/>
          </p:cNvSpPr>
          <p:nvPr>
            <p:ph type="subTitle" idx="1"/>
          </p:nvPr>
        </p:nvSpPr>
        <p:spPr>
          <a:xfrm>
            <a:off x="2144550" y="2426850"/>
            <a:ext cx="4854900" cy="1102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16" name="Google Shape;116;p9"/>
          <p:cNvGrpSpPr/>
          <p:nvPr/>
        </p:nvGrpSpPr>
        <p:grpSpPr>
          <a:xfrm>
            <a:off x="7988894" y="4308581"/>
            <a:ext cx="883759" cy="600001"/>
            <a:chOff x="-3966800" y="-2580100"/>
            <a:chExt cx="1127675" cy="765600"/>
          </a:xfrm>
        </p:grpSpPr>
        <p:cxnSp>
          <p:nvCxnSpPr>
            <p:cNvPr id="117" name="Google Shape;117;p9"/>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18" name="Google Shape;118;p9"/>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19" name="Google Shape;119;p9"/>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grpSp>
        <p:nvGrpSpPr>
          <p:cNvPr id="120" name="Google Shape;120;p9"/>
          <p:cNvGrpSpPr/>
          <p:nvPr/>
        </p:nvGrpSpPr>
        <p:grpSpPr>
          <a:xfrm>
            <a:off x="7988895" y="239505"/>
            <a:ext cx="883759" cy="600001"/>
            <a:chOff x="-3966800" y="-2580100"/>
            <a:chExt cx="1127675" cy="765600"/>
          </a:xfrm>
        </p:grpSpPr>
        <p:cxnSp>
          <p:nvCxnSpPr>
            <p:cNvPr id="121" name="Google Shape;121;p9"/>
            <p:cNvCxnSpPr/>
            <p:nvPr/>
          </p:nvCxnSpPr>
          <p:spPr>
            <a:xfrm>
              <a:off x="-3793300" y="-2580100"/>
              <a:ext cx="765600" cy="765600"/>
            </a:xfrm>
            <a:prstGeom prst="straightConnector1">
              <a:avLst/>
            </a:prstGeom>
            <a:noFill/>
            <a:ln w="9525" cap="flat" cmpd="sng">
              <a:solidFill>
                <a:schemeClr val="lt1"/>
              </a:solidFill>
              <a:prstDash val="solid"/>
              <a:round/>
              <a:headEnd type="none" w="med" len="med"/>
              <a:tailEnd type="none" w="med" len="med"/>
            </a:ln>
          </p:spPr>
        </p:cxnSp>
        <p:cxnSp>
          <p:nvCxnSpPr>
            <p:cNvPr id="122" name="Google Shape;122;p9"/>
            <p:cNvCxnSpPr/>
            <p:nvPr/>
          </p:nvCxnSpPr>
          <p:spPr>
            <a:xfrm>
              <a:off x="-3359625" y="-2457550"/>
              <a:ext cx="520500" cy="520500"/>
            </a:xfrm>
            <a:prstGeom prst="straightConnector1">
              <a:avLst/>
            </a:prstGeom>
            <a:noFill/>
            <a:ln w="9525" cap="flat" cmpd="sng">
              <a:solidFill>
                <a:schemeClr val="lt1"/>
              </a:solidFill>
              <a:prstDash val="solid"/>
              <a:round/>
              <a:headEnd type="none" w="med" len="med"/>
              <a:tailEnd type="none" w="med" len="med"/>
            </a:ln>
          </p:spPr>
        </p:cxnSp>
        <p:cxnSp>
          <p:nvCxnSpPr>
            <p:cNvPr id="123" name="Google Shape;123;p9"/>
            <p:cNvCxnSpPr/>
            <p:nvPr/>
          </p:nvCxnSpPr>
          <p:spPr>
            <a:xfrm>
              <a:off x="-3966800" y="-2457550"/>
              <a:ext cx="520500" cy="52050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4"/>
        <p:cNvGrpSpPr/>
        <p:nvPr/>
      </p:nvGrpSpPr>
      <p:grpSpPr>
        <a:xfrm>
          <a:off x="0" y="0"/>
          <a:ext cx="0" cy="0"/>
          <a:chOff x="0" y="0"/>
          <a:chExt cx="0" cy="0"/>
        </a:xfrm>
      </p:grpSpPr>
      <p:grpSp>
        <p:nvGrpSpPr>
          <p:cNvPr id="125" name="Google Shape;125;p10"/>
          <p:cNvGrpSpPr/>
          <p:nvPr/>
        </p:nvGrpSpPr>
        <p:grpSpPr>
          <a:xfrm>
            <a:off x="-815557" y="-579587"/>
            <a:ext cx="12542520" cy="7580876"/>
            <a:chOff x="-815557" y="-579587"/>
            <a:chExt cx="12542520" cy="7580876"/>
          </a:xfrm>
        </p:grpSpPr>
        <p:grpSp>
          <p:nvGrpSpPr>
            <p:cNvPr id="126" name="Google Shape;126;p10"/>
            <p:cNvGrpSpPr/>
            <p:nvPr/>
          </p:nvGrpSpPr>
          <p:grpSpPr>
            <a:xfrm flipH="1">
              <a:off x="-815557" y="-579587"/>
              <a:ext cx="11555588" cy="7184120"/>
              <a:chOff x="-1666812" y="-579587"/>
              <a:chExt cx="11555588" cy="7184120"/>
            </a:xfrm>
          </p:grpSpPr>
          <p:sp>
            <p:nvSpPr>
              <p:cNvPr id="127" name="Google Shape;127;p10"/>
              <p:cNvSpPr/>
              <p:nvPr/>
            </p:nvSpPr>
            <p:spPr>
              <a:xfrm rot="-9985509">
                <a:off x="-1338285" y="2727862"/>
                <a:ext cx="4756411" cy="3365478"/>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grpSp>
            <p:nvGrpSpPr>
              <p:cNvPr id="128" name="Google Shape;128;p10"/>
              <p:cNvGrpSpPr/>
              <p:nvPr/>
            </p:nvGrpSpPr>
            <p:grpSpPr>
              <a:xfrm>
                <a:off x="5758075" y="-579587"/>
                <a:ext cx="4130700" cy="6548510"/>
                <a:chOff x="5758075" y="-579587"/>
                <a:chExt cx="4130700" cy="6548510"/>
              </a:xfrm>
            </p:grpSpPr>
            <p:sp>
              <p:nvSpPr>
                <p:cNvPr id="129" name="Google Shape;129;p10"/>
                <p:cNvSpPr/>
                <p:nvPr/>
              </p:nvSpPr>
              <p:spPr>
                <a:xfrm flipH="1">
                  <a:off x="5758075" y="-579587"/>
                  <a:ext cx="4130700" cy="3802225"/>
                </a:xfrm>
                <a:custGeom>
                  <a:avLst/>
                  <a:gdLst/>
                  <a:ahLst/>
                  <a:cxnLst/>
                  <a:rect l="l" t="t" r="r" b="b"/>
                  <a:pathLst>
                    <a:path w="165228" h="152089" extrusionOk="0">
                      <a:moveTo>
                        <a:pt x="0" y="0"/>
                      </a:moveTo>
                      <a:lnTo>
                        <a:pt x="0" y="152089"/>
                      </a:lnTo>
                      <a:cubicBezTo>
                        <a:pt x="55367" y="111014"/>
                        <a:pt x="37727" y="14686"/>
                        <a:pt x="80687" y="27768"/>
                      </a:cubicBezTo>
                      <a:cubicBezTo>
                        <a:pt x="123224" y="40709"/>
                        <a:pt x="154959" y="29878"/>
                        <a:pt x="1652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0"/>
                <p:cNvSpPr/>
                <p:nvPr/>
              </p:nvSpPr>
              <p:spPr>
                <a:xfrm rot="-9000004" flipH="1">
                  <a:off x="7988117" y="4139551"/>
                  <a:ext cx="1185357" cy="1643094"/>
                </a:xfrm>
                <a:custGeom>
                  <a:avLst/>
                  <a:gdLst/>
                  <a:ahLst/>
                  <a:cxnLst/>
                  <a:rect l="l" t="t" r="r" b="b"/>
                  <a:pathLst>
                    <a:path w="10376" h="15270" extrusionOk="0">
                      <a:moveTo>
                        <a:pt x="477" y="8231"/>
                      </a:moveTo>
                      <a:cubicBezTo>
                        <a:pt x="0" y="11256"/>
                        <a:pt x="2035" y="14702"/>
                        <a:pt x="5078" y="15050"/>
                      </a:cubicBezTo>
                      <a:cubicBezTo>
                        <a:pt x="6856" y="15270"/>
                        <a:pt x="8634" y="14482"/>
                        <a:pt x="10375" y="14115"/>
                      </a:cubicBezTo>
                      <a:lnTo>
                        <a:pt x="10375" y="1"/>
                      </a:lnTo>
                      <a:cubicBezTo>
                        <a:pt x="8909" y="294"/>
                        <a:pt x="7479" y="771"/>
                        <a:pt x="6122" y="1412"/>
                      </a:cubicBezTo>
                      <a:cubicBezTo>
                        <a:pt x="3355" y="2750"/>
                        <a:pt x="953" y="5188"/>
                        <a:pt x="477" y="8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 name="Google Shape;131;p10"/>
            <p:cNvSpPr/>
            <p:nvPr/>
          </p:nvSpPr>
          <p:spPr>
            <a:xfrm>
              <a:off x="5134588" y="1819900"/>
              <a:ext cx="6592375" cy="5181388"/>
            </a:xfrm>
            <a:custGeom>
              <a:avLst/>
              <a:gdLst/>
              <a:ahLst/>
              <a:cxnLst/>
              <a:rect l="l" t="t" r="r" b="b"/>
              <a:pathLst>
                <a:path w="263695" h="175834" extrusionOk="0">
                  <a:moveTo>
                    <a:pt x="109102" y="110058"/>
                  </a:moveTo>
                  <a:cubicBezTo>
                    <a:pt x="74132" y="175130"/>
                    <a:pt x="2223" y="175833"/>
                    <a:pt x="1" y="175833"/>
                  </a:cubicBezTo>
                  <a:lnTo>
                    <a:pt x="263694" y="175833"/>
                  </a:lnTo>
                  <a:lnTo>
                    <a:pt x="263694" y="0"/>
                  </a:lnTo>
                  <a:lnTo>
                    <a:pt x="229006" y="0"/>
                  </a:lnTo>
                  <a:cubicBezTo>
                    <a:pt x="256070" y="110423"/>
                    <a:pt x="143706" y="45661"/>
                    <a:pt x="109102" y="1100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body" idx="1"/>
          </p:nvPr>
        </p:nvSpPr>
        <p:spPr>
          <a:xfrm>
            <a:off x="1572600" y="768100"/>
            <a:ext cx="5998800" cy="1051800"/>
          </a:xfrm>
          <a:prstGeom prst="rect">
            <a:avLst/>
          </a:prstGeom>
          <a:solidFill>
            <a:schemeClr val="lt1"/>
          </a:solidFill>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dk2"/>
              </a:buClr>
              <a:buSzPts val="1400"/>
              <a:buNone/>
              <a:defRPr sz="3000" b="1">
                <a:solidFill>
                  <a:schemeClr val="dk2"/>
                </a:solidFill>
                <a:latin typeface="Spinnaker"/>
                <a:ea typeface="Spinnaker"/>
                <a:cs typeface="Spinnaker"/>
                <a:sym typeface="Spinnaker"/>
              </a:defRPr>
            </a:lvl1pPr>
          </a:lstStyle>
          <a:p>
            <a:endParaRPr/>
          </a:p>
        </p:txBody>
      </p:sp>
      <p:sp>
        <p:nvSpPr>
          <p:cNvPr id="133" name="Google Shape;133;p10"/>
          <p:cNvSpPr/>
          <p:nvPr/>
        </p:nvSpPr>
        <p:spPr>
          <a:xfrm rot="-1972107" flipH="1">
            <a:off x="-2247895" y="-279556"/>
            <a:ext cx="4756619" cy="3365625"/>
          </a:xfrm>
          <a:custGeom>
            <a:avLst/>
            <a:gdLst/>
            <a:ahLst/>
            <a:cxnLst/>
            <a:rect l="l" t="t" r="r" b="b"/>
            <a:pathLst>
              <a:path w="190269" h="134628" extrusionOk="0">
                <a:moveTo>
                  <a:pt x="0" y="0"/>
                </a:moveTo>
                <a:cubicBezTo>
                  <a:pt x="2239" y="5010"/>
                  <a:pt x="2932" y="21958"/>
                  <a:pt x="13431" y="30059"/>
                </a:cubicBezTo>
                <a:cubicBezTo>
                  <a:pt x="23931" y="38160"/>
                  <a:pt x="47701" y="34643"/>
                  <a:pt x="62997" y="48607"/>
                </a:cubicBezTo>
                <a:cubicBezTo>
                  <a:pt x="78293" y="62571"/>
                  <a:pt x="83996" y="99505"/>
                  <a:pt x="105208" y="113842"/>
                </a:cubicBezTo>
                <a:cubicBezTo>
                  <a:pt x="126420" y="128179"/>
                  <a:pt x="176092" y="131164"/>
                  <a:pt x="190269" y="134628"/>
                </a:cubicBezTo>
              </a:path>
            </a:pathLst>
          </a:custGeom>
          <a:noFill/>
          <a:ln w="9525" cap="flat" cmpd="sng">
            <a:solidFill>
              <a:schemeClr val="dk1"/>
            </a:solidFill>
            <a:prstDash val="solid"/>
            <a:round/>
            <a:headEnd type="none" w="med" len="med"/>
            <a:tailEnd type="none" w="med" len="med"/>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3000"/>
              <a:buFont typeface="Spinnaker"/>
              <a:buNone/>
              <a:defRPr sz="3000" b="1">
                <a:solidFill>
                  <a:schemeClr val="dk2"/>
                </a:solidFill>
                <a:latin typeface="Spinnaker"/>
                <a:ea typeface="Spinnaker"/>
                <a:cs typeface="Spinnaker"/>
                <a:sym typeface="Spinnaker"/>
              </a:defRPr>
            </a:lvl1pPr>
            <a:lvl2pPr lvl="1">
              <a:lnSpc>
                <a:spcPct val="100000"/>
              </a:lnSpc>
              <a:spcBef>
                <a:spcPts val="0"/>
              </a:spcBef>
              <a:spcAft>
                <a:spcPts val="0"/>
              </a:spcAft>
              <a:buClr>
                <a:schemeClr val="dk2"/>
              </a:buClr>
              <a:buSzPts val="3000"/>
              <a:buNone/>
              <a:defRPr sz="3000">
                <a:solidFill>
                  <a:schemeClr val="dk2"/>
                </a:solidFill>
              </a:defRPr>
            </a:lvl2pPr>
            <a:lvl3pPr lvl="2">
              <a:lnSpc>
                <a:spcPct val="100000"/>
              </a:lnSpc>
              <a:spcBef>
                <a:spcPts val="0"/>
              </a:spcBef>
              <a:spcAft>
                <a:spcPts val="0"/>
              </a:spcAft>
              <a:buClr>
                <a:schemeClr val="dk2"/>
              </a:buClr>
              <a:buSzPts val="3000"/>
              <a:buNone/>
              <a:defRPr sz="3000">
                <a:solidFill>
                  <a:schemeClr val="dk2"/>
                </a:solidFill>
              </a:defRPr>
            </a:lvl3pPr>
            <a:lvl4pPr lvl="3">
              <a:lnSpc>
                <a:spcPct val="100000"/>
              </a:lnSpc>
              <a:spcBef>
                <a:spcPts val="0"/>
              </a:spcBef>
              <a:spcAft>
                <a:spcPts val="0"/>
              </a:spcAft>
              <a:buClr>
                <a:schemeClr val="dk2"/>
              </a:buClr>
              <a:buSzPts val="3000"/>
              <a:buNone/>
              <a:defRPr sz="3000">
                <a:solidFill>
                  <a:schemeClr val="dk2"/>
                </a:solidFill>
              </a:defRPr>
            </a:lvl4pPr>
            <a:lvl5pPr lvl="4">
              <a:lnSpc>
                <a:spcPct val="100000"/>
              </a:lnSpc>
              <a:spcBef>
                <a:spcPts val="0"/>
              </a:spcBef>
              <a:spcAft>
                <a:spcPts val="0"/>
              </a:spcAft>
              <a:buClr>
                <a:schemeClr val="dk2"/>
              </a:buClr>
              <a:buSzPts val="3000"/>
              <a:buNone/>
              <a:defRPr sz="3000">
                <a:solidFill>
                  <a:schemeClr val="dk2"/>
                </a:solidFill>
              </a:defRPr>
            </a:lvl5pPr>
            <a:lvl6pPr lvl="5">
              <a:lnSpc>
                <a:spcPct val="100000"/>
              </a:lnSpc>
              <a:spcBef>
                <a:spcPts val="0"/>
              </a:spcBef>
              <a:spcAft>
                <a:spcPts val="0"/>
              </a:spcAft>
              <a:buClr>
                <a:schemeClr val="dk2"/>
              </a:buClr>
              <a:buSzPts val="3000"/>
              <a:buNone/>
              <a:defRPr sz="3000">
                <a:solidFill>
                  <a:schemeClr val="dk2"/>
                </a:solidFill>
              </a:defRPr>
            </a:lvl6pPr>
            <a:lvl7pPr lvl="6">
              <a:lnSpc>
                <a:spcPct val="100000"/>
              </a:lnSpc>
              <a:spcBef>
                <a:spcPts val="0"/>
              </a:spcBef>
              <a:spcAft>
                <a:spcPts val="0"/>
              </a:spcAft>
              <a:buClr>
                <a:schemeClr val="dk2"/>
              </a:buClr>
              <a:buSzPts val="3000"/>
              <a:buNone/>
              <a:defRPr sz="3000">
                <a:solidFill>
                  <a:schemeClr val="dk2"/>
                </a:solidFill>
              </a:defRPr>
            </a:lvl7pPr>
            <a:lvl8pPr lvl="7">
              <a:lnSpc>
                <a:spcPct val="100000"/>
              </a:lnSpc>
              <a:spcBef>
                <a:spcPts val="0"/>
              </a:spcBef>
              <a:spcAft>
                <a:spcPts val="0"/>
              </a:spcAft>
              <a:buClr>
                <a:schemeClr val="dk2"/>
              </a:buClr>
              <a:buSzPts val="3000"/>
              <a:buNone/>
              <a:defRPr sz="3000">
                <a:solidFill>
                  <a:schemeClr val="dk2"/>
                </a:solidFill>
              </a:defRPr>
            </a:lvl8pPr>
            <a:lvl9pPr lvl="8">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7" name="Google Shape;7;p1"/>
          <p:cNvSpPr txBox="1">
            <a:spLocks noGrp="1"/>
          </p:cNvSpPr>
          <p:nvPr>
            <p:ph type="body" idx="1"/>
          </p:nvPr>
        </p:nvSpPr>
        <p:spPr>
          <a:xfrm>
            <a:off x="713225" y="1017725"/>
            <a:ext cx="7717500" cy="35907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1pPr>
            <a:lvl2pPr marL="914400" lvl="1"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2pPr>
            <a:lvl3pPr marL="1371600" lvl="2"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3pPr>
            <a:lvl4pPr marL="1828800" lvl="3"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4pPr>
            <a:lvl5pPr marL="2286000" lvl="4"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5pPr>
            <a:lvl6pPr marL="2743200" lvl="5"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6pPr>
            <a:lvl7pPr marL="3200400" lvl="6"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7pPr>
            <a:lvl8pPr marL="3657600" lvl="7"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8pPr>
            <a:lvl9pPr marL="4114800" lvl="8" indent="-317500">
              <a:lnSpc>
                <a:spcPct val="100000"/>
              </a:lnSpc>
              <a:spcBef>
                <a:spcPts val="0"/>
              </a:spcBef>
              <a:spcAft>
                <a:spcPts val="0"/>
              </a:spcAft>
              <a:buClr>
                <a:schemeClr val="dk1"/>
              </a:buClr>
              <a:buSzPts val="1400"/>
              <a:buFont typeface="Mandali"/>
              <a:buChar char="■"/>
              <a:defRPr>
                <a:solidFill>
                  <a:schemeClr val="dk1"/>
                </a:solidFill>
                <a:latin typeface="Mandali"/>
                <a:ea typeface="Mandali"/>
                <a:cs typeface="Mandali"/>
                <a:sym typeface="Manda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hyperlink" Target="https://eird.org/americas/docs/perdidas-economicas-pobreza-y-desatres.pdf" TargetMode="External"/><Relationship Id="rId3" Type="http://schemas.openxmlformats.org/officeDocument/2006/relationships/hyperlink" Target="https://doi.org/10.4060/cb1447es" TargetMode="External"/><Relationship Id="rId7" Type="http://schemas.openxmlformats.org/officeDocument/2006/relationships/hyperlink" Target="https://www.bancomundial.org/es/news/press-release/2016/05/03/climate-driven-water-scarcity-could-hit-economic-growth-by-up-to-6-percent-in-some-regions-says-world-bank"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observatorioagro.gob.bo/wp-content/uploads/2021/11/1-boletin_agroclimatico_ENERO.pdf" TargetMode="External"/><Relationship Id="rId11" Type="http://schemas.openxmlformats.org/officeDocument/2006/relationships/hyperlink" Target="https://eficagua.cl/como-responde-un-agricultor-a-la-sequia/" TargetMode="External"/><Relationship Id="rId5" Type="http://schemas.openxmlformats.org/officeDocument/2006/relationships/hyperlink" Target="https://www.gob.pe/institucion/midagri/noticias/187297-minagri-s-35-millones-para-el-cofinanciamiento-de-proyectos-de-reconversion-productiva-agropecuaria" TargetMode="External"/><Relationship Id="rId10" Type="http://schemas.openxmlformats.org/officeDocument/2006/relationships/hyperlink" Target="https://news.un.org/es/story/2018/03/1429481" TargetMode="External"/><Relationship Id="rId4" Type="http://schemas.openxmlformats.org/officeDocument/2006/relationships/hyperlink" Target="https://www.gob.pe/institucion/inei/campa%C3%B1as/13087-encuesta-nacional-agropecuaria-2022" TargetMode="External"/><Relationship Id="rId9" Type="http://schemas.openxmlformats.org/officeDocument/2006/relationships/hyperlink" Target="https://cdn.www.gob.pe/uploads/document/file/3437883/Producto%20Bruto%20Interno%20por%20Departamentos%202007-2020.pdf"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regionpuno.gob.pe/nota-de-prensa-agua-para-el-agro-y-ganaderia-con-la-construccion-de-20-microreservorios-en-el-distrito-de-capaso/" TargetMode="External"/><Relationship Id="rId3" Type="http://schemas.openxmlformats.org/officeDocument/2006/relationships/hyperlink" Target="https://www.gob.pe/institucion/midagri/noticias/5669-minagri-prioriza-mejoramiento-del-sistema-hidraulico-en-puno" TargetMode="External"/><Relationship Id="rId7" Type="http://schemas.openxmlformats.org/officeDocument/2006/relationships/hyperlink" Target="https://www.agroperu.pe/instalaran-270-microreservorios-en-10-distritos-de-puno/"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hyperlink" Target="https://agronoticias.pe/ultimas-noticias/inauguran-20-reservorios-en-manazo-puno/" TargetMode="External"/><Relationship Id="rId5" Type="http://schemas.openxmlformats.org/officeDocument/2006/relationships/hyperlink" Target="http://www.minem.gob.pe/minem/archivos/file/Electricidad/publicaciones/Atlas_Eolico_Final.pdf" TargetMode="External"/><Relationship Id="rId10" Type="http://schemas.openxmlformats.org/officeDocument/2006/relationships/hyperlink" Target="https://www.regionpuno.gob.pe/descargas/resoluciones/gerencial/2022/R.G.G.R.%20Nro.%20022-2022-GGR-GR%20PUNO.pdf" TargetMode="External"/><Relationship Id="rId4" Type="http://schemas.openxmlformats.org/officeDocument/2006/relationships/hyperlink" Target="https://conexioncop.com/historias-de-adaptacion/detalle-puno.php" TargetMode="External"/><Relationship Id="rId9" Type="http://schemas.openxmlformats.org/officeDocument/2006/relationships/hyperlink" Target="https://www.gob.pe/institucion/regionpuno/noticias/319167-inician-mejoramiento-de-la-gestion-integrada-de-los-recursos-hidricos-en-cuencas-de-la-region-pun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ctrTitle"/>
          </p:nvPr>
        </p:nvSpPr>
        <p:spPr>
          <a:xfrm>
            <a:off x="1406250" y="167725"/>
            <a:ext cx="6331500" cy="63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HITO N°1</a:t>
            </a:r>
            <a:endParaRPr sz="5000"/>
          </a:p>
        </p:txBody>
      </p:sp>
      <p:sp>
        <p:nvSpPr>
          <p:cNvPr id="405" name="Google Shape;405;p29"/>
          <p:cNvSpPr txBox="1"/>
          <p:nvPr/>
        </p:nvSpPr>
        <p:spPr>
          <a:xfrm>
            <a:off x="783175" y="1429675"/>
            <a:ext cx="5156100" cy="24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Spinnaker"/>
                <a:ea typeface="Spinnaker"/>
                <a:cs typeface="Spinnaker"/>
                <a:sym typeface="Spinnaker"/>
              </a:rPr>
              <a:t>Integrantes:</a:t>
            </a:r>
            <a:endParaRPr sz="1700" b="1">
              <a:latin typeface="Spinnaker"/>
              <a:ea typeface="Spinnaker"/>
              <a:cs typeface="Spinnaker"/>
              <a:sym typeface="Spinnaker"/>
            </a:endParaRPr>
          </a:p>
          <a:p>
            <a:pPr marL="0" lvl="0" indent="0" algn="l" rtl="0">
              <a:spcBef>
                <a:spcPts val="0"/>
              </a:spcBef>
              <a:spcAft>
                <a:spcPts val="0"/>
              </a:spcAft>
              <a:buNone/>
            </a:pP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Aychasi Naupari, Luciana Andrea</a:t>
            </a: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Guevara Valdivia, Jhonatan</a:t>
            </a: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Fernández Rosales, Anamelba</a:t>
            </a: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Parillo Sanchez, Yassmin Diana</a:t>
            </a: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Quiñonez Huete, Natalie Katrin</a:t>
            </a:r>
            <a:endParaRPr sz="1500" b="1">
              <a:latin typeface="Spinnaker"/>
              <a:ea typeface="Spinnaker"/>
              <a:cs typeface="Spinnaker"/>
              <a:sym typeface="Spinnaker"/>
            </a:endParaRPr>
          </a:p>
          <a:p>
            <a:pPr marL="457200" lvl="0" indent="-323850" algn="l" rtl="0">
              <a:lnSpc>
                <a:spcPct val="115000"/>
              </a:lnSpc>
              <a:spcBef>
                <a:spcPts val="0"/>
              </a:spcBef>
              <a:spcAft>
                <a:spcPts val="0"/>
              </a:spcAft>
              <a:buSzPts val="1500"/>
              <a:buFont typeface="Spinnaker"/>
              <a:buAutoNum type="arabicPeriod"/>
            </a:pPr>
            <a:r>
              <a:rPr lang="en" sz="1500" b="1">
                <a:latin typeface="Spinnaker"/>
                <a:ea typeface="Spinnaker"/>
                <a:cs typeface="Spinnaker"/>
                <a:sym typeface="Spinnaker"/>
              </a:rPr>
              <a:t>Taipe Valderrama, Aracely Ximena</a:t>
            </a:r>
            <a:endParaRPr sz="1500" b="1">
              <a:latin typeface="Spinnaker"/>
              <a:ea typeface="Spinnaker"/>
              <a:cs typeface="Spinnaker"/>
              <a:sym typeface="Spinnaker"/>
            </a:endParaRPr>
          </a:p>
          <a:p>
            <a:pPr marL="0" lvl="0" indent="0" algn="l" rtl="0">
              <a:spcBef>
                <a:spcPts val="0"/>
              </a:spcBef>
              <a:spcAft>
                <a:spcPts val="0"/>
              </a:spcAft>
              <a:buNone/>
            </a:pPr>
            <a:endParaRPr b="1">
              <a:latin typeface="Mandali"/>
              <a:ea typeface="Mandali"/>
              <a:cs typeface="Mandali"/>
              <a:sym typeface="Mandali"/>
            </a:endParaRPr>
          </a:p>
        </p:txBody>
      </p:sp>
      <p:pic>
        <p:nvPicPr>
          <p:cNvPr id="406" name="Google Shape;406;p29"/>
          <p:cNvPicPr preferRelativeResize="0"/>
          <p:nvPr/>
        </p:nvPicPr>
        <p:blipFill rotWithShape="1">
          <a:blip r:embed="rId3">
            <a:alphaModFix/>
          </a:blip>
          <a:srcRect l="5473"/>
          <a:stretch/>
        </p:blipFill>
        <p:spPr>
          <a:xfrm>
            <a:off x="6234850" y="799525"/>
            <a:ext cx="2807100" cy="1981500"/>
          </a:xfrm>
          <a:prstGeom prst="ellipse">
            <a:avLst/>
          </a:prstGeom>
          <a:noFill/>
          <a:ln w="28575" cap="flat" cmpd="sng">
            <a:solidFill>
              <a:srgbClr val="000000"/>
            </a:solidFill>
            <a:prstDash val="solid"/>
            <a:round/>
            <a:headEnd type="none" w="sm" len="sm"/>
            <a:tailEnd type="none" w="sm" len="sm"/>
          </a:ln>
        </p:spPr>
      </p:pic>
      <p:pic>
        <p:nvPicPr>
          <p:cNvPr id="407" name="Google Shape;407;p29"/>
          <p:cNvPicPr preferRelativeResize="0"/>
          <p:nvPr/>
        </p:nvPicPr>
        <p:blipFill rotWithShape="1">
          <a:blip r:embed="rId4">
            <a:alphaModFix/>
          </a:blip>
          <a:srcRect l="30511" t="-530" r="4721" b="5877"/>
          <a:stretch/>
        </p:blipFill>
        <p:spPr>
          <a:xfrm>
            <a:off x="5260650" y="2148250"/>
            <a:ext cx="2224200" cy="1911600"/>
          </a:xfrm>
          <a:prstGeom prst="ellipse">
            <a:avLst/>
          </a:prstGeom>
          <a:noFill/>
          <a:ln w="28575" cap="flat" cmpd="sng">
            <a:solidFill>
              <a:srgbClr val="212121"/>
            </a:solidFill>
            <a:prstDash val="solid"/>
            <a:round/>
            <a:headEnd type="none" w="sm" len="sm"/>
            <a:tailEnd type="none" w="sm" len="sm"/>
          </a:ln>
        </p:spPr>
      </p:pic>
      <p:sp>
        <p:nvSpPr>
          <p:cNvPr id="408" name="Google Shape;408;p29"/>
          <p:cNvSpPr txBox="1"/>
          <p:nvPr/>
        </p:nvSpPr>
        <p:spPr>
          <a:xfrm>
            <a:off x="783175" y="1029475"/>
            <a:ext cx="1377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andali"/>
                <a:ea typeface="Mandali"/>
                <a:cs typeface="Mandali"/>
                <a:sym typeface="Mandali"/>
              </a:rPr>
              <a:t>EQUIPO N°1</a:t>
            </a:r>
            <a:endParaRPr b="1">
              <a:latin typeface="Mandali"/>
              <a:ea typeface="Mandali"/>
              <a:cs typeface="Mandali"/>
              <a:sym typeface="Mandal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8"/>
        <p:cNvGrpSpPr/>
        <p:nvPr/>
      </p:nvGrpSpPr>
      <p:grpSpPr>
        <a:xfrm>
          <a:off x="0" y="0"/>
          <a:ext cx="0" cy="0"/>
          <a:chOff x="0" y="0"/>
          <a:chExt cx="0" cy="0"/>
        </a:xfrm>
      </p:grpSpPr>
      <p:sp>
        <p:nvSpPr>
          <p:cNvPr id="509" name="Google Shape;509;p38"/>
          <p:cNvSpPr/>
          <p:nvPr/>
        </p:nvSpPr>
        <p:spPr>
          <a:xfrm>
            <a:off x="181275"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a:off x="0" y="18815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ECONÓMICO</a:t>
            </a:r>
            <a:endParaRPr sz="1700" b="1">
              <a:latin typeface="Mandali"/>
              <a:ea typeface="Mandali"/>
              <a:cs typeface="Mandali"/>
              <a:sym typeface="Mandali"/>
            </a:endParaRPr>
          </a:p>
        </p:txBody>
      </p:sp>
      <p:sp>
        <p:nvSpPr>
          <p:cNvPr id="511" name="Google Shape;511;p38"/>
          <p:cNvSpPr txBox="1"/>
          <p:nvPr/>
        </p:nvSpPr>
        <p:spPr>
          <a:xfrm>
            <a:off x="5373350" y="233300"/>
            <a:ext cx="212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NACIONAL</a:t>
            </a:r>
            <a:endParaRPr sz="1600" b="1" u="sng">
              <a:latin typeface="Mandali"/>
              <a:ea typeface="Mandali"/>
              <a:cs typeface="Mandali"/>
              <a:sym typeface="Mandali"/>
            </a:endParaRPr>
          </a:p>
        </p:txBody>
      </p:sp>
      <p:pic>
        <p:nvPicPr>
          <p:cNvPr id="512" name="Google Shape;512;p38"/>
          <p:cNvPicPr preferRelativeResize="0"/>
          <p:nvPr/>
        </p:nvPicPr>
        <p:blipFill rotWithShape="1">
          <a:blip r:embed="rId3">
            <a:alphaModFix/>
          </a:blip>
          <a:srcRect l="21535" r="22015"/>
          <a:stretch/>
        </p:blipFill>
        <p:spPr>
          <a:xfrm>
            <a:off x="3070438" y="101600"/>
            <a:ext cx="704100" cy="694500"/>
          </a:xfrm>
          <a:prstGeom prst="ellipse">
            <a:avLst/>
          </a:prstGeom>
          <a:noFill/>
          <a:ln>
            <a:noFill/>
          </a:ln>
        </p:spPr>
      </p:pic>
      <p:sp>
        <p:nvSpPr>
          <p:cNvPr id="513" name="Google Shape;513;p38"/>
          <p:cNvSpPr txBox="1"/>
          <p:nvPr/>
        </p:nvSpPr>
        <p:spPr>
          <a:xfrm>
            <a:off x="913550" y="1187900"/>
            <a:ext cx="3000000" cy="31941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300">
                <a:solidFill>
                  <a:srgbClr val="212121"/>
                </a:solidFill>
                <a:latin typeface="Open Sans"/>
                <a:ea typeface="Open Sans"/>
                <a:cs typeface="Open Sans"/>
                <a:sym typeface="Open Sans"/>
              </a:rPr>
              <a:t>En el Perú, se registró un gran impacto negativo en la economía del país causado por el Fenómeno del Niño en el 2017, lo cual dio como resultado una pérdida de USD 3 100 millones del PBI anual. Además, los departamentos de la zona sur y sur-este del país presentan un menor PBI debido a las sequías.</a:t>
            </a:r>
            <a:endParaRPr sz="1300">
              <a:solidFill>
                <a:srgbClr val="212121"/>
              </a:solidFill>
              <a:latin typeface="Open Sans"/>
              <a:ea typeface="Open Sans"/>
              <a:cs typeface="Open Sans"/>
              <a:sym typeface="Open Sans"/>
            </a:endParaRPr>
          </a:p>
        </p:txBody>
      </p:sp>
      <p:pic>
        <p:nvPicPr>
          <p:cNvPr id="514" name="Google Shape;514;p38"/>
          <p:cNvPicPr preferRelativeResize="0"/>
          <p:nvPr/>
        </p:nvPicPr>
        <p:blipFill>
          <a:blip r:embed="rId4">
            <a:alphaModFix/>
          </a:blip>
          <a:stretch>
            <a:fillRect/>
          </a:stretch>
        </p:blipFill>
        <p:spPr>
          <a:xfrm>
            <a:off x="4077313" y="1251425"/>
            <a:ext cx="4714875" cy="3067050"/>
          </a:xfrm>
          <a:prstGeom prst="rect">
            <a:avLst/>
          </a:prstGeom>
          <a:noFill/>
          <a:ln>
            <a:noFill/>
          </a:ln>
        </p:spPr>
      </p:pic>
      <p:sp>
        <p:nvSpPr>
          <p:cNvPr id="515" name="Google Shape;515;p38"/>
          <p:cNvSpPr txBox="1"/>
          <p:nvPr/>
        </p:nvSpPr>
        <p:spPr>
          <a:xfrm>
            <a:off x="4193313" y="4382000"/>
            <a:ext cx="4482900" cy="578700"/>
          </a:xfrm>
          <a:prstGeom prst="rect">
            <a:avLst/>
          </a:prstGeom>
          <a:no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1000">
                <a:solidFill>
                  <a:srgbClr val="212121"/>
                </a:solidFill>
                <a:latin typeface="Open Sans"/>
                <a:ea typeface="Open Sans"/>
                <a:cs typeface="Open Sans"/>
                <a:sym typeface="Open Sans"/>
              </a:rPr>
              <a:t>Fuente: Elaboración propia a partir de datos de PBI POR DEPARTAMENTOS (2007-2020) - INEI, 2021.</a:t>
            </a:r>
            <a:endParaRPr sz="1000">
              <a:solidFill>
                <a:srgbClr val="212121"/>
              </a:solidFill>
              <a:latin typeface="Open Sans"/>
              <a:ea typeface="Open Sans"/>
              <a:cs typeface="Open Sans"/>
              <a:sym typeface="Open Sans"/>
            </a:endParaRPr>
          </a:p>
        </p:txBody>
      </p:sp>
      <p:sp>
        <p:nvSpPr>
          <p:cNvPr id="516" name="Google Shape;516;p38"/>
          <p:cNvSpPr txBox="1"/>
          <p:nvPr/>
        </p:nvSpPr>
        <p:spPr>
          <a:xfrm>
            <a:off x="4193325" y="664400"/>
            <a:ext cx="448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12121"/>
                </a:solidFill>
                <a:latin typeface="Open Sans"/>
                <a:ea typeface="Open Sans"/>
                <a:cs typeface="Open Sans"/>
                <a:sym typeface="Open Sans"/>
              </a:rPr>
              <a:t>Producto bruto interno por actividades económicas según departamento - Año 2020 (En miles de soles)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39"/>
          <p:cNvSpPr/>
          <p:nvPr/>
        </p:nvSpPr>
        <p:spPr>
          <a:xfrm>
            <a:off x="909175" y="176350"/>
            <a:ext cx="3840000" cy="3334800"/>
          </a:xfrm>
          <a:prstGeom prst="ellipse">
            <a:avLst/>
          </a:prstGeom>
          <a:solidFill>
            <a:srgbClr val="D2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txBox="1"/>
          <p:nvPr/>
        </p:nvSpPr>
        <p:spPr>
          <a:xfrm>
            <a:off x="58375" y="772100"/>
            <a:ext cx="5541600" cy="17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latin typeface="Spinnaker"/>
                <a:ea typeface="Spinnaker"/>
                <a:cs typeface="Spinnaker"/>
                <a:sym typeface="Spinnaker"/>
              </a:rPr>
              <a:t>DEFINICIÓN </a:t>
            </a:r>
            <a:endParaRPr sz="5000" b="1">
              <a:latin typeface="Spinnaker"/>
              <a:ea typeface="Spinnaker"/>
              <a:cs typeface="Spinnaker"/>
              <a:sym typeface="Spinnaker"/>
            </a:endParaRPr>
          </a:p>
          <a:p>
            <a:pPr marL="0" lvl="0" indent="0" algn="ctr" rtl="0">
              <a:spcBef>
                <a:spcPts val="0"/>
              </a:spcBef>
              <a:spcAft>
                <a:spcPts val="0"/>
              </a:spcAft>
              <a:buNone/>
            </a:pPr>
            <a:r>
              <a:rPr lang="en" sz="5000" b="1">
                <a:latin typeface="Spinnaker"/>
                <a:ea typeface="Spinnaker"/>
                <a:cs typeface="Spinnaker"/>
                <a:sym typeface="Spinnaker"/>
              </a:rPr>
              <a:t>DEL PROBLEMA</a:t>
            </a:r>
            <a:endParaRPr sz="2100">
              <a:latin typeface="Mandali"/>
              <a:ea typeface="Mandali"/>
              <a:cs typeface="Mandali"/>
              <a:sym typeface="Mandali"/>
            </a:endParaRPr>
          </a:p>
        </p:txBody>
      </p:sp>
      <p:sp>
        <p:nvSpPr>
          <p:cNvPr id="523" name="Google Shape;523;p39"/>
          <p:cNvSpPr txBox="1"/>
          <p:nvPr/>
        </p:nvSpPr>
        <p:spPr>
          <a:xfrm>
            <a:off x="2964600" y="3050000"/>
            <a:ext cx="3840000" cy="1521900"/>
          </a:xfrm>
          <a:prstGeom prst="rect">
            <a:avLst/>
          </a:prstGeom>
          <a:solidFill>
            <a:srgbClr val="CFE2F3"/>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200" b="1">
                <a:solidFill>
                  <a:srgbClr val="212121"/>
                </a:solidFill>
                <a:latin typeface="Open Sans"/>
                <a:ea typeface="Open Sans"/>
                <a:cs typeface="Open Sans"/>
                <a:sym typeface="Open Sans"/>
              </a:rPr>
              <a:t>Los pobladores del distrito de Mañazo en la provincia de Puno se ven afectados severamente en el sector agropecuario a causa de las sequías debido a que la mayoría de sus cultivos se riega por las precipitaciones. </a:t>
            </a:r>
            <a:endParaRPr b="1">
              <a:latin typeface="Mandali"/>
              <a:ea typeface="Mandali"/>
              <a:cs typeface="Mandali"/>
              <a:sym typeface="Mandali"/>
            </a:endParaRPr>
          </a:p>
        </p:txBody>
      </p:sp>
      <p:pic>
        <p:nvPicPr>
          <p:cNvPr id="524" name="Google Shape;524;p39"/>
          <p:cNvPicPr preferRelativeResize="0"/>
          <p:nvPr/>
        </p:nvPicPr>
        <p:blipFill>
          <a:blip r:embed="rId3">
            <a:alphaModFix/>
          </a:blip>
          <a:stretch>
            <a:fillRect/>
          </a:stretch>
        </p:blipFill>
        <p:spPr>
          <a:xfrm>
            <a:off x="6289200" y="261600"/>
            <a:ext cx="1886250" cy="251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0"/>
          <p:cNvSpPr/>
          <p:nvPr/>
        </p:nvSpPr>
        <p:spPr>
          <a:xfrm>
            <a:off x="5692150" y="-25525"/>
            <a:ext cx="3723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 name="Google Shape;530;p40"/>
          <p:cNvPicPr preferRelativeResize="0"/>
          <p:nvPr/>
        </p:nvPicPr>
        <p:blipFill>
          <a:blip r:embed="rId3">
            <a:alphaModFix/>
          </a:blip>
          <a:stretch>
            <a:fillRect/>
          </a:stretch>
        </p:blipFill>
        <p:spPr>
          <a:xfrm>
            <a:off x="736100" y="532900"/>
            <a:ext cx="7996975" cy="4498300"/>
          </a:xfrm>
          <a:prstGeom prst="rect">
            <a:avLst/>
          </a:prstGeom>
          <a:noFill/>
          <a:ln>
            <a:noFill/>
          </a:ln>
        </p:spPr>
      </p:pic>
      <p:sp>
        <p:nvSpPr>
          <p:cNvPr id="531" name="Google Shape;531;p40"/>
          <p:cNvSpPr txBox="1"/>
          <p:nvPr/>
        </p:nvSpPr>
        <p:spPr>
          <a:xfrm>
            <a:off x="3045600" y="55900"/>
            <a:ext cx="3378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Spinnaker"/>
                <a:ea typeface="Spinnaker"/>
                <a:cs typeface="Spinnaker"/>
                <a:sym typeface="Spinnaker"/>
              </a:rPr>
              <a:t>MAPA DE EMPATIA</a:t>
            </a:r>
            <a:endParaRPr sz="1900" b="1">
              <a:latin typeface="Spinnaker"/>
              <a:ea typeface="Spinnaker"/>
              <a:cs typeface="Spinnaker"/>
              <a:sym typeface="Spinnak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62900" y="312225"/>
            <a:ext cx="479700" cy="4248300"/>
          </a:xfrm>
          <a:prstGeom prst="rect">
            <a:avLst/>
          </a:prstGeom>
          <a:solidFill>
            <a:srgbClr val="F9F9A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latin typeface="Spinnaker"/>
                <a:ea typeface="Spinnaker"/>
                <a:cs typeface="Spinnaker"/>
                <a:sym typeface="Spinnaker"/>
              </a:rPr>
              <a:t>D</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A</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G</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RA</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M</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A</a:t>
            </a:r>
            <a:endParaRPr sz="2400" b="1">
              <a:latin typeface="Spinnaker"/>
              <a:ea typeface="Spinnaker"/>
              <a:cs typeface="Spinnaker"/>
              <a:sym typeface="Spinnaker"/>
            </a:endParaRPr>
          </a:p>
          <a:p>
            <a:pPr marL="0" lvl="0" indent="0" algn="ctr" rtl="0">
              <a:spcBef>
                <a:spcPts val="0"/>
              </a:spcBef>
              <a:spcAft>
                <a:spcPts val="0"/>
              </a:spcAft>
              <a:buNone/>
            </a:pP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D</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p:txBody>
      </p:sp>
      <p:sp>
        <p:nvSpPr>
          <p:cNvPr id="537" name="Google Shape;537;p41"/>
          <p:cNvSpPr txBox="1"/>
          <p:nvPr/>
        </p:nvSpPr>
        <p:spPr>
          <a:xfrm>
            <a:off x="843925" y="743175"/>
            <a:ext cx="479700" cy="3386400"/>
          </a:xfrm>
          <a:prstGeom prst="rect">
            <a:avLst/>
          </a:prstGeom>
          <a:solidFill>
            <a:srgbClr val="F9F9AC"/>
          </a:solidFill>
          <a:ln w="9525" cap="flat" cmpd="sng">
            <a:solidFill>
              <a:srgbClr val="CBEEE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a:latin typeface="Spinnaker"/>
                <a:ea typeface="Spinnaker"/>
                <a:cs typeface="Spinnaker"/>
                <a:sym typeface="Spinnaker"/>
              </a:rPr>
              <a:t>I</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S</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H</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I</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K</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A</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W</a:t>
            </a:r>
            <a:endParaRPr sz="2600" b="1">
              <a:latin typeface="Spinnaker"/>
              <a:ea typeface="Spinnaker"/>
              <a:cs typeface="Spinnaker"/>
              <a:sym typeface="Spinnaker"/>
            </a:endParaRPr>
          </a:p>
          <a:p>
            <a:pPr marL="0" lvl="0" indent="0" algn="ctr" rtl="0">
              <a:spcBef>
                <a:spcPts val="0"/>
              </a:spcBef>
              <a:spcAft>
                <a:spcPts val="0"/>
              </a:spcAft>
              <a:buNone/>
            </a:pPr>
            <a:r>
              <a:rPr lang="en" sz="2600" b="1">
                <a:latin typeface="Spinnaker"/>
                <a:ea typeface="Spinnaker"/>
                <a:cs typeface="Spinnaker"/>
                <a:sym typeface="Spinnaker"/>
              </a:rPr>
              <a:t>A</a:t>
            </a:r>
            <a:endParaRPr sz="2600" b="1">
              <a:latin typeface="Spinnaker"/>
              <a:ea typeface="Spinnaker"/>
              <a:cs typeface="Spinnaker"/>
              <a:sym typeface="Spinnaker"/>
            </a:endParaRPr>
          </a:p>
        </p:txBody>
      </p:sp>
      <p:sp>
        <p:nvSpPr>
          <p:cNvPr id="538" name="Google Shape;538;p41"/>
          <p:cNvSpPr/>
          <p:nvPr/>
        </p:nvSpPr>
        <p:spPr>
          <a:xfrm>
            <a:off x="8202675" y="-25525"/>
            <a:ext cx="12135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9" name="Google Shape;539;p41"/>
          <p:cNvPicPr preferRelativeResize="0"/>
          <p:nvPr/>
        </p:nvPicPr>
        <p:blipFill rotWithShape="1">
          <a:blip r:embed="rId3">
            <a:alphaModFix/>
          </a:blip>
          <a:srcRect b="2238"/>
          <a:stretch/>
        </p:blipFill>
        <p:spPr>
          <a:xfrm>
            <a:off x="1724225" y="-25525"/>
            <a:ext cx="6926026" cy="519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2"/>
          <p:cNvSpPr txBox="1"/>
          <p:nvPr/>
        </p:nvSpPr>
        <p:spPr>
          <a:xfrm>
            <a:off x="2749663" y="157975"/>
            <a:ext cx="3378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Spinnaker"/>
                <a:ea typeface="Spinnaker"/>
                <a:cs typeface="Spinnaker"/>
                <a:sym typeface="Spinnaker"/>
              </a:rPr>
              <a:t>MAPA DE VIAJE</a:t>
            </a:r>
            <a:endParaRPr sz="2000" b="1">
              <a:latin typeface="Spinnaker"/>
              <a:ea typeface="Spinnaker"/>
              <a:cs typeface="Spinnaker"/>
              <a:sym typeface="Spinnaker"/>
            </a:endParaRPr>
          </a:p>
        </p:txBody>
      </p:sp>
      <p:sp>
        <p:nvSpPr>
          <p:cNvPr id="545" name="Google Shape;545;p42"/>
          <p:cNvSpPr/>
          <p:nvPr/>
        </p:nvSpPr>
        <p:spPr>
          <a:xfrm>
            <a:off x="5644475" y="-25500"/>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6" name="Google Shape;546;p42"/>
          <p:cNvPicPr preferRelativeResize="0"/>
          <p:nvPr/>
        </p:nvPicPr>
        <p:blipFill>
          <a:blip r:embed="rId3">
            <a:alphaModFix/>
          </a:blip>
          <a:stretch>
            <a:fillRect/>
          </a:stretch>
        </p:blipFill>
        <p:spPr>
          <a:xfrm>
            <a:off x="869500" y="650575"/>
            <a:ext cx="7686624" cy="4323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3"/>
          <p:cNvSpPr txBox="1"/>
          <p:nvPr/>
        </p:nvSpPr>
        <p:spPr>
          <a:xfrm>
            <a:off x="2749638" y="249825"/>
            <a:ext cx="3378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Spinnaker"/>
                <a:ea typeface="Spinnaker"/>
                <a:cs typeface="Spinnaker"/>
                <a:sym typeface="Spinnaker"/>
              </a:rPr>
              <a:t>MAPA DE VIAJE</a:t>
            </a:r>
            <a:endParaRPr sz="2000" b="1">
              <a:latin typeface="Spinnaker"/>
              <a:ea typeface="Spinnaker"/>
              <a:cs typeface="Spinnaker"/>
              <a:sym typeface="Spinnaker"/>
            </a:endParaRPr>
          </a:p>
        </p:txBody>
      </p:sp>
      <p:sp>
        <p:nvSpPr>
          <p:cNvPr id="552" name="Google Shape;552;p43"/>
          <p:cNvSpPr/>
          <p:nvPr/>
        </p:nvSpPr>
        <p:spPr>
          <a:xfrm>
            <a:off x="5590150" y="-25525"/>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43"/>
          <p:cNvPicPr preferRelativeResize="0"/>
          <p:nvPr/>
        </p:nvPicPr>
        <p:blipFill>
          <a:blip r:embed="rId3">
            <a:alphaModFix/>
          </a:blip>
          <a:stretch>
            <a:fillRect/>
          </a:stretch>
        </p:blipFill>
        <p:spPr>
          <a:xfrm>
            <a:off x="432438" y="953325"/>
            <a:ext cx="8415300" cy="33556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44"/>
          <p:cNvSpPr/>
          <p:nvPr/>
        </p:nvSpPr>
        <p:spPr>
          <a:xfrm>
            <a:off x="5590150" y="-25525"/>
            <a:ext cx="3825900" cy="5194500"/>
          </a:xfrm>
          <a:prstGeom prst="rect">
            <a:avLst/>
          </a:prstGeom>
          <a:solidFill>
            <a:schemeClr val="lt1"/>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4"/>
          <p:cNvSpPr txBox="1"/>
          <p:nvPr/>
        </p:nvSpPr>
        <p:spPr>
          <a:xfrm>
            <a:off x="1449975" y="75175"/>
            <a:ext cx="6099600" cy="4617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Spinnaker"/>
                <a:ea typeface="Spinnaker"/>
                <a:cs typeface="Spinnaker"/>
                <a:sym typeface="Spinnaker"/>
              </a:rPr>
              <a:t>DEFINICIÓN DE LA PROBLEMÁTICA</a:t>
            </a:r>
            <a:endParaRPr sz="1800" b="1">
              <a:latin typeface="Spinnaker"/>
              <a:ea typeface="Spinnaker"/>
              <a:cs typeface="Spinnaker"/>
              <a:sym typeface="Spinnaker"/>
            </a:endParaRPr>
          </a:p>
        </p:txBody>
      </p:sp>
      <p:pic>
        <p:nvPicPr>
          <p:cNvPr id="560" name="Google Shape;560;p44"/>
          <p:cNvPicPr preferRelativeResize="0"/>
          <p:nvPr/>
        </p:nvPicPr>
        <p:blipFill>
          <a:blip r:embed="rId3">
            <a:alphaModFix/>
          </a:blip>
          <a:stretch>
            <a:fillRect/>
          </a:stretch>
        </p:blipFill>
        <p:spPr>
          <a:xfrm>
            <a:off x="548975" y="604750"/>
            <a:ext cx="8218550" cy="4622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45"/>
          <p:cNvPicPr preferRelativeResize="0"/>
          <p:nvPr/>
        </p:nvPicPr>
        <p:blipFill>
          <a:blip r:embed="rId3">
            <a:alphaModFix/>
          </a:blip>
          <a:stretch>
            <a:fillRect/>
          </a:stretch>
        </p:blipFill>
        <p:spPr>
          <a:xfrm>
            <a:off x="764700" y="795300"/>
            <a:ext cx="3382344" cy="4123648"/>
          </a:xfrm>
          <a:prstGeom prst="rect">
            <a:avLst/>
          </a:prstGeom>
          <a:noFill/>
          <a:ln w="28575" cap="flat" cmpd="sng">
            <a:solidFill>
              <a:srgbClr val="000000"/>
            </a:solidFill>
            <a:prstDash val="solid"/>
            <a:round/>
            <a:headEnd type="none" w="sm" len="sm"/>
            <a:tailEnd type="none" w="sm" len="sm"/>
          </a:ln>
        </p:spPr>
      </p:pic>
      <p:sp>
        <p:nvSpPr>
          <p:cNvPr id="566" name="Google Shape;566;p45"/>
          <p:cNvSpPr/>
          <p:nvPr/>
        </p:nvSpPr>
        <p:spPr>
          <a:xfrm>
            <a:off x="5590150" y="-25525"/>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45"/>
          <p:cNvPicPr preferRelativeResize="0"/>
          <p:nvPr/>
        </p:nvPicPr>
        <p:blipFill>
          <a:blip r:embed="rId4">
            <a:alphaModFix/>
          </a:blip>
          <a:stretch>
            <a:fillRect/>
          </a:stretch>
        </p:blipFill>
        <p:spPr>
          <a:xfrm>
            <a:off x="4147050" y="795300"/>
            <a:ext cx="4153856" cy="4123650"/>
          </a:xfrm>
          <a:prstGeom prst="rect">
            <a:avLst/>
          </a:prstGeom>
          <a:noFill/>
          <a:ln w="28575" cap="flat" cmpd="sng">
            <a:solidFill>
              <a:srgbClr val="000000"/>
            </a:solidFill>
            <a:prstDash val="solid"/>
            <a:round/>
            <a:headEnd type="none" w="sm" len="sm"/>
            <a:tailEnd type="none" w="sm" len="sm"/>
          </a:ln>
        </p:spPr>
      </p:pic>
      <p:sp>
        <p:nvSpPr>
          <p:cNvPr id="568" name="Google Shape;568;p45"/>
          <p:cNvSpPr txBox="1"/>
          <p:nvPr/>
        </p:nvSpPr>
        <p:spPr>
          <a:xfrm>
            <a:off x="1449975" y="187450"/>
            <a:ext cx="60996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Spinnaker"/>
                <a:ea typeface="Spinnaker"/>
                <a:cs typeface="Spinnaker"/>
                <a:sym typeface="Spinnaker"/>
              </a:rPr>
              <a:t>UBICACIÓN GEOGRÁFICA DE PUNO - MAÑAZO</a:t>
            </a:r>
            <a:endParaRPr sz="1800" b="1">
              <a:latin typeface="Spinnaker"/>
              <a:ea typeface="Spinnaker"/>
              <a:cs typeface="Spinnaker"/>
              <a:sym typeface="Spinnak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46"/>
          <p:cNvSpPr/>
          <p:nvPr/>
        </p:nvSpPr>
        <p:spPr>
          <a:xfrm>
            <a:off x="766400" y="380575"/>
            <a:ext cx="4485300" cy="4043100"/>
          </a:xfrm>
          <a:prstGeom prst="ellipse">
            <a:avLst/>
          </a:prstGeom>
          <a:solidFill>
            <a:srgbClr val="D2E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6"/>
          <p:cNvSpPr txBox="1"/>
          <p:nvPr/>
        </p:nvSpPr>
        <p:spPr>
          <a:xfrm>
            <a:off x="238250" y="1540225"/>
            <a:ext cx="5541600" cy="17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900" b="1">
                <a:latin typeface="Spinnaker"/>
                <a:ea typeface="Spinnaker"/>
                <a:cs typeface="Spinnaker"/>
                <a:sym typeface="Spinnaker"/>
              </a:rPr>
              <a:t>ESTADO DEL ARTE</a:t>
            </a:r>
            <a:endParaRPr sz="2000">
              <a:latin typeface="Mandali"/>
              <a:ea typeface="Mandali"/>
              <a:cs typeface="Mandali"/>
              <a:sym typeface="Mandali"/>
            </a:endParaRPr>
          </a:p>
        </p:txBody>
      </p:sp>
      <p:pic>
        <p:nvPicPr>
          <p:cNvPr id="575" name="Google Shape;575;p46"/>
          <p:cNvPicPr preferRelativeResize="0"/>
          <p:nvPr/>
        </p:nvPicPr>
        <p:blipFill>
          <a:blip r:embed="rId3">
            <a:alphaModFix/>
          </a:blip>
          <a:stretch>
            <a:fillRect/>
          </a:stretch>
        </p:blipFill>
        <p:spPr>
          <a:xfrm>
            <a:off x="5619650" y="1374350"/>
            <a:ext cx="3059350" cy="2223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animEffect transition="in" filter="fade">
                                      <p:cBhvr>
                                        <p:cTn id="7" dur="1000"/>
                                        <p:tgtEl>
                                          <p:spTgt spid="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7"/>
          <p:cNvSpPr/>
          <p:nvPr/>
        </p:nvSpPr>
        <p:spPr>
          <a:xfrm>
            <a:off x="5590150" y="-25525"/>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446600" y="18625"/>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81275" y="32715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andali"/>
                <a:ea typeface="Mandali"/>
                <a:cs typeface="Mandali"/>
                <a:sym typeface="Mandali"/>
              </a:rPr>
              <a:t>CONTEXTO CIENTÍFICO</a:t>
            </a:r>
            <a:endParaRPr sz="1600" b="1">
              <a:latin typeface="Mandali"/>
              <a:ea typeface="Mandali"/>
              <a:cs typeface="Mandali"/>
              <a:sym typeface="Mandali"/>
            </a:endParaRPr>
          </a:p>
        </p:txBody>
      </p:sp>
      <p:sp>
        <p:nvSpPr>
          <p:cNvPr id="583" name="Google Shape;583;p47"/>
          <p:cNvSpPr/>
          <p:nvPr/>
        </p:nvSpPr>
        <p:spPr>
          <a:xfrm>
            <a:off x="4739950" y="528000"/>
            <a:ext cx="688200" cy="650100"/>
          </a:xfrm>
          <a:prstGeom prst="ellipse">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a:latin typeface="Fjalla One"/>
                <a:ea typeface="Fjalla One"/>
                <a:cs typeface="Fjalla One"/>
                <a:sym typeface="Fjalla One"/>
              </a:rPr>
              <a:t>01</a:t>
            </a:r>
            <a:endParaRPr sz="2300" b="1">
              <a:latin typeface="Fjalla One"/>
              <a:ea typeface="Fjalla One"/>
              <a:cs typeface="Fjalla One"/>
              <a:sym typeface="Fjalla One"/>
            </a:endParaRPr>
          </a:p>
        </p:txBody>
      </p:sp>
      <p:sp>
        <p:nvSpPr>
          <p:cNvPr id="584" name="Google Shape;584;p47"/>
          <p:cNvSpPr/>
          <p:nvPr/>
        </p:nvSpPr>
        <p:spPr>
          <a:xfrm>
            <a:off x="5428150" y="463650"/>
            <a:ext cx="3084600" cy="778800"/>
          </a:xfrm>
          <a:prstGeom prst="roundRect">
            <a:avLst>
              <a:gd name="adj" fmla="val 16667"/>
            </a:avLst>
          </a:prstGeom>
          <a:solidFill>
            <a:srgbClr val="CFE2F3"/>
          </a:solid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00000"/>
              </a:lnSpc>
              <a:spcBef>
                <a:spcPts val="1200"/>
              </a:spcBef>
              <a:spcAft>
                <a:spcPts val="0"/>
              </a:spcAft>
              <a:buNone/>
            </a:pPr>
            <a:r>
              <a:rPr lang="en" sz="1000" b="1">
                <a:latin typeface="Open Sans"/>
                <a:ea typeface="Open Sans"/>
                <a:cs typeface="Open Sans"/>
                <a:sym typeface="Open Sans"/>
              </a:rPr>
              <a:t>NOVELA UMBRELLA 360 CLOUD SEEDING BASADA EN UN COHETE HÍBRIDO REUTILIZABLE DE ATERRIZAJE AUTOMÁTICO</a:t>
            </a:r>
            <a:endParaRPr sz="1000" b="1">
              <a:latin typeface="Open Sans"/>
              <a:ea typeface="Open Sans"/>
              <a:cs typeface="Open Sans"/>
              <a:sym typeface="Open Sans"/>
            </a:endParaRPr>
          </a:p>
          <a:p>
            <a:pPr marL="0" lvl="0" indent="0" algn="just" rtl="0">
              <a:spcBef>
                <a:spcPts val="0"/>
              </a:spcBef>
              <a:spcAft>
                <a:spcPts val="0"/>
              </a:spcAft>
              <a:buNone/>
            </a:pPr>
            <a:endParaRPr sz="1000" b="1">
              <a:latin typeface="Open Sans"/>
              <a:ea typeface="Open Sans"/>
              <a:cs typeface="Open Sans"/>
              <a:sym typeface="Open Sans"/>
            </a:endParaRPr>
          </a:p>
        </p:txBody>
      </p:sp>
      <p:pic>
        <p:nvPicPr>
          <p:cNvPr id="585" name="Google Shape;585;p47"/>
          <p:cNvPicPr preferRelativeResize="0"/>
          <p:nvPr/>
        </p:nvPicPr>
        <p:blipFill rotWithShape="1">
          <a:blip r:embed="rId3">
            <a:alphaModFix/>
          </a:blip>
          <a:srcRect l="6548" r="6721"/>
          <a:stretch/>
        </p:blipFill>
        <p:spPr>
          <a:xfrm>
            <a:off x="4631525" y="1506525"/>
            <a:ext cx="4019726" cy="3217225"/>
          </a:xfrm>
          <a:prstGeom prst="rect">
            <a:avLst/>
          </a:prstGeom>
          <a:noFill/>
          <a:ln w="19050" cap="flat" cmpd="sng">
            <a:solidFill>
              <a:srgbClr val="000000"/>
            </a:solidFill>
            <a:prstDash val="solid"/>
            <a:round/>
            <a:headEnd type="none" w="sm" len="sm"/>
            <a:tailEnd type="none" w="sm" len="sm"/>
          </a:ln>
        </p:spPr>
      </p:pic>
      <p:pic>
        <p:nvPicPr>
          <p:cNvPr id="586" name="Google Shape;586;p47"/>
          <p:cNvPicPr preferRelativeResize="0"/>
          <p:nvPr/>
        </p:nvPicPr>
        <p:blipFill rotWithShape="1">
          <a:blip r:embed="rId4">
            <a:alphaModFix/>
          </a:blip>
          <a:srcRect l="20064" r="19806"/>
          <a:stretch/>
        </p:blipFill>
        <p:spPr>
          <a:xfrm>
            <a:off x="982924" y="2139850"/>
            <a:ext cx="3316289" cy="321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p:nvPr/>
        </p:nvSpPr>
        <p:spPr>
          <a:xfrm>
            <a:off x="0" y="0"/>
            <a:ext cx="9144000" cy="514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4" name="Google Shape;414;p30"/>
          <p:cNvPicPr preferRelativeResize="0"/>
          <p:nvPr/>
        </p:nvPicPr>
        <p:blipFill rotWithShape="1">
          <a:blip r:embed="rId3">
            <a:alphaModFix/>
          </a:blip>
          <a:srcRect l="2478" t="3735" r="1818"/>
          <a:stretch/>
        </p:blipFill>
        <p:spPr>
          <a:xfrm>
            <a:off x="3164025" y="227325"/>
            <a:ext cx="5378149" cy="2191796"/>
          </a:xfrm>
          <a:prstGeom prst="rect">
            <a:avLst/>
          </a:prstGeom>
          <a:noFill/>
          <a:ln w="28575" cap="flat" cmpd="sng">
            <a:solidFill>
              <a:srgbClr val="000000"/>
            </a:solidFill>
            <a:prstDash val="solid"/>
            <a:round/>
            <a:headEnd type="none" w="sm" len="sm"/>
            <a:tailEnd type="none" w="sm" len="sm"/>
          </a:ln>
        </p:spPr>
      </p:pic>
      <p:sp>
        <p:nvSpPr>
          <p:cNvPr id="415" name="Google Shape;415;p30"/>
          <p:cNvSpPr txBox="1"/>
          <p:nvPr/>
        </p:nvSpPr>
        <p:spPr>
          <a:xfrm>
            <a:off x="122475" y="318075"/>
            <a:ext cx="24774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b="1">
                <a:latin typeface="Spinnaker"/>
                <a:ea typeface="Spinnaker"/>
                <a:cs typeface="Spinnaker"/>
                <a:sym typeface="Spinnaker"/>
              </a:rPr>
              <a:t>¿QUIENES SOMOS?</a:t>
            </a:r>
            <a:endParaRPr sz="3400" b="1">
              <a:latin typeface="Spinnaker"/>
              <a:ea typeface="Spinnaker"/>
              <a:cs typeface="Spinnaker"/>
              <a:sym typeface="Spinnaker"/>
            </a:endParaRPr>
          </a:p>
        </p:txBody>
      </p:sp>
      <p:pic>
        <p:nvPicPr>
          <p:cNvPr id="416" name="Google Shape;416;p30"/>
          <p:cNvPicPr preferRelativeResize="0"/>
          <p:nvPr/>
        </p:nvPicPr>
        <p:blipFill>
          <a:blip r:embed="rId4">
            <a:alphaModFix/>
          </a:blip>
          <a:stretch>
            <a:fillRect/>
          </a:stretch>
        </p:blipFill>
        <p:spPr>
          <a:xfrm>
            <a:off x="122475" y="2962025"/>
            <a:ext cx="1957000" cy="1957000"/>
          </a:xfrm>
          <a:prstGeom prst="rect">
            <a:avLst/>
          </a:prstGeom>
          <a:noFill/>
          <a:ln>
            <a:noFill/>
          </a:ln>
        </p:spPr>
      </p:pic>
      <p:pic>
        <p:nvPicPr>
          <p:cNvPr id="417" name="Google Shape;417;p30"/>
          <p:cNvPicPr preferRelativeResize="0"/>
          <p:nvPr/>
        </p:nvPicPr>
        <p:blipFill>
          <a:blip r:embed="rId5">
            <a:alphaModFix/>
          </a:blip>
          <a:stretch>
            <a:fillRect/>
          </a:stretch>
        </p:blipFill>
        <p:spPr>
          <a:xfrm>
            <a:off x="3164025" y="2539325"/>
            <a:ext cx="5378149" cy="2379700"/>
          </a:xfrm>
          <a:prstGeom prst="rect">
            <a:avLst/>
          </a:prstGeom>
          <a:noFill/>
          <a:ln w="28575" cap="flat" cmpd="sng">
            <a:solidFill>
              <a:srgbClr val="21212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48"/>
          <p:cNvPicPr preferRelativeResize="0"/>
          <p:nvPr/>
        </p:nvPicPr>
        <p:blipFill>
          <a:blip r:embed="rId3">
            <a:alphaModFix/>
          </a:blip>
          <a:stretch>
            <a:fillRect/>
          </a:stretch>
        </p:blipFill>
        <p:spPr>
          <a:xfrm>
            <a:off x="247100" y="1459725"/>
            <a:ext cx="4086325" cy="3368650"/>
          </a:xfrm>
          <a:prstGeom prst="rect">
            <a:avLst/>
          </a:prstGeom>
          <a:noFill/>
          <a:ln w="19050" cap="flat" cmpd="sng">
            <a:solidFill>
              <a:srgbClr val="000000"/>
            </a:solidFill>
            <a:prstDash val="solid"/>
            <a:round/>
            <a:headEnd type="none" w="sm" len="sm"/>
            <a:tailEnd type="none" w="sm" len="sm"/>
          </a:ln>
        </p:spPr>
      </p:pic>
      <p:sp>
        <p:nvSpPr>
          <p:cNvPr id="592" name="Google Shape;592;p48"/>
          <p:cNvSpPr/>
          <p:nvPr/>
        </p:nvSpPr>
        <p:spPr>
          <a:xfrm>
            <a:off x="409225" y="491775"/>
            <a:ext cx="688200" cy="650100"/>
          </a:xfrm>
          <a:prstGeom prst="ellipse">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a:latin typeface="Fjalla One"/>
                <a:ea typeface="Fjalla One"/>
                <a:cs typeface="Fjalla One"/>
                <a:sym typeface="Fjalla One"/>
              </a:rPr>
              <a:t>02</a:t>
            </a:r>
            <a:endParaRPr sz="2300" b="1">
              <a:latin typeface="Fjalla One"/>
              <a:ea typeface="Fjalla One"/>
              <a:cs typeface="Fjalla One"/>
              <a:sym typeface="Fjalla One"/>
            </a:endParaRPr>
          </a:p>
        </p:txBody>
      </p:sp>
      <p:sp>
        <p:nvSpPr>
          <p:cNvPr id="593" name="Google Shape;593;p48"/>
          <p:cNvSpPr/>
          <p:nvPr/>
        </p:nvSpPr>
        <p:spPr>
          <a:xfrm>
            <a:off x="1053225" y="427425"/>
            <a:ext cx="3084600" cy="778800"/>
          </a:xfrm>
          <a:prstGeom prst="roundRect">
            <a:avLst>
              <a:gd name="adj" fmla="val 16667"/>
            </a:avLst>
          </a:prstGeom>
          <a:solidFill>
            <a:srgbClr val="CFE2F3"/>
          </a:solid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b="1">
                <a:latin typeface="Open Sans"/>
                <a:ea typeface="Open Sans"/>
                <a:cs typeface="Open Sans"/>
                <a:sym typeface="Open Sans"/>
              </a:rPr>
              <a:t>OPTIMIZACIÓN DE SISTEMAS DE DESALINIZACIÓN POR ÓSMOSIS INVERSA ALIMENTADOS CON ENERGÍAS RENOVABLES: UNA REVISIÓN DEL ESTADO DEL ARTE</a:t>
            </a:r>
            <a:endParaRPr b="1">
              <a:latin typeface="Open Sans"/>
              <a:ea typeface="Open Sans"/>
              <a:cs typeface="Open Sans"/>
              <a:sym typeface="Open Sans"/>
            </a:endParaRPr>
          </a:p>
        </p:txBody>
      </p:sp>
      <p:pic>
        <p:nvPicPr>
          <p:cNvPr id="594" name="Google Shape;594;p48"/>
          <p:cNvPicPr preferRelativeResize="0"/>
          <p:nvPr/>
        </p:nvPicPr>
        <p:blipFill>
          <a:blip r:embed="rId4">
            <a:alphaModFix/>
          </a:blip>
          <a:stretch>
            <a:fillRect/>
          </a:stretch>
        </p:blipFill>
        <p:spPr>
          <a:xfrm>
            <a:off x="4636825" y="1459725"/>
            <a:ext cx="4261000" cy="3368650"/>
          </a:xfrm>
          <a:prstGeom prst="rect">
            <a:avLst/>
          </a:prstGeom>
          <a:noFill/>
          <a:ln w="19050" cap="flat" cmpd="sng">
            <a:solidFill>
              <a:srgbClr val="000000"/>
            </a:solidFill>
            <a:prstDash val="solid"/>
            <a:round/>
            <a:headEnd type="none" w="sm" len="sm"/>
            <a:tailEnd type="none" w="sm" len="sm"/>
          </a:ln>
        </p:spPr>
      </p:pic>
      <p:sp>
        <p:nvSpPr>
          <p:cNvPr id="595" name="Google Shape;595;p48"/>
          <p:cNvSpPr/>
          <p:nvPr/>
        </p:nvSpPr>
        <p:spPr>
          <a:xfrm>
            <a:off x="4522075" y="491775"/>
            <a:ext cx="688200" cy="650100"/>
          </a:xfrm>
          <a:prstGeom prst="ellipse">
            <a:avLst/>
          </a:prstGeom>
          <a:solidFill>
            <a:srgbClr val="CFE2F3"/>
          </a:solidFill>
          <a:ln w="952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a:latin typeface="Fjalla One"/>
                <a:ea typeface="Fjalla One"/>
                <a:cs typeface="Fjalla One"/>
                <a:sym typeface="Fjalla One"/>
              </a:rPr>
              <a:t>03</a:t>
            </a:r>
            <a:endParaRPr sz="2300" b="1">
              <a:latin typeface="Fjalla One"/>
              <a:ea typeface="Fjalla One"/>
              <a:cs typeface="Fjalla One"/>
              <a:sym typeface="Fjalla One"/>
            </a:endParaRPr>
          </a:p>
        </p:txBody>
      </p:sp>
      <p:sp>
        <p:nvSpPr>
          <p:cNvPr id="596" name="Google Shape;596;p48"/>
          <p:cNvSpPr/>
          <p:nvPr/>
        </p:nvSpPr>
        <p:spPr>
          <a:xfrm>
            <a:off x="5210275" y="427425"/>
            <a:ext cx="3469800" cy="778800"/>
          </a:xfrm>
          <a:prstGeom prst="roundRect">
            <a:avLst>
              <a:gd name="adj" fmla="val 16667"/>
            </a:avLst>
          </a:prstGeom>
          <a:solidFill>
            <a:srgbClr val="CFE2F3"/>
          </a:solidFill>
          <a:ln w="28575" cap="flat"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000" b="1">
                <a:latin typeface="Open Sans"/>
                <a:ea typeface="Open Sans"/>
                <a:cs typeface="Open Sans"/>
                <a:sym typeface="Open Sans"/>
              </a:rPr>
              <a:t>UN MODELO INTEGRADO PARA OPTIMIZAR LA CANTIDAD Y EL TIEMPO DE RIEGO EN AGUAS SUBTERRÁNEAS POCO PROFUNDAS EN CONDICIONES DE SEQUÍA</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9"/>
          <p:cNvSpPr/>
          <p:nvPr/>
        </p:nvSpPr>
        <p:spPr>
          <a:xfrm>
            <a:off x="5590150" y="-25525"/>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446600" y="18625"/>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181275" y="32715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andali"/>
                <a:ea typeface="Mandali"/>
                <a:cs typeface="Mandali"/>
                <a:sym typeface="Mandali"/>
              </a:rPr>
              <a:t>CONTEXTO COMERCIAL</a:t>
            </a:r>
            <a:endParaRPr sz="1600" b="1">
              <a:latin typeface="Mandali"/>
              <a:ea typeface="Mandali"/>
              <a:cs typeface="Mandali"/>
              <a:sym typeface="Mandali"/>
            </a:endParaRPr>
          </a:p>
        </p:txBody>
      </p:sp>
      <p:sp>
        <p:nvSpPr>
          <p:cNvPr id="604" name="Google Shape;604;p49"/>
          <p:cNvSpPr txBox="1"/>
          <p:nvPr/>
        </p:nvSpPr>
        <p:spPr>
          <a:xfrm>
            <a:off x="4306550" y="327150"/>
            <a:ext cx="1412100" cy="400200"/>
          </a:xfrm>
          <a:prstGeom prst="rect">
            <a:avLst/>
          </a:prstGeom>
          <a:solidFill>
            <a:srgbClr val="DEF09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andali"/>
                <a:ea typeface="Mandali"/>
                <a:cs typeface="Mandali"/>
                <a:sym typeface="Mandali"/>
              </a:rPr>
              <a:t>PATENTE 2</a:t>
            </a:r>
            <a:endParaRPr b="1">
              <a:latin typeface="Mandali"/>
              <a:ea typeface="Mandali"/>
              <a:cs typeface="Mandali"/>
              <a:sym typeface="Mandali"/>
            </a:endParaRPr>
          </a:p>
        </p:txBody>
      </p:sp>
      <p:sp>
        <p:nvSpPr>
          <p:cNvPr id="605" name="Google Shape;605;p49"/>
          <p:cNvSpPr txBox="1"/>
          <p:nvPr/>
        </p:nvSpPr>
        <p:spPr>
          <a:xfrm>
            <a:off x="6987400" y="327150"/>
            <a:ext cx="1412100" cy="400200"/>
          </a:xfrm>
          <a:prstGeom prst="rect">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andali"/>
                <a:ea typeface="Mandali"/>
                <a:cs typeface="Mandali"/>
                <a:sym typeface="Mandali"/>
              </a:rPr>
              <a:t>PATENTE 3</a:t>
            </a:r>
            <a:endParaRPr b="1">
              <a:latin typeface="Mandali"/>
              <a:ea typeface="Mandali"/>
              <a:cs typeface="Mandali"/>
              <a:sym typeface="Mandali"/>
            </a:endParaRPr>
          </a:p>
        </p:txBody>
      </p:sp>
      <p:pic>
        <p:nvPicPr>
          <p:cNvPr id="606" name="Google Shape;606;p49"/>
          <p:cNvPicPr preferRelativeResize="0"/>
          <p:nvPr/>
        </p:nvPicPr>
        <p:blipFill>
          <a:blip r:embed="rId3">
            <a:alphaModFix/>
          </a:blip>
          <a:stretch>
            <a:fillRect/>
          </a:stretch>
        </p:blipFill>
        <p:spPr>
          <a:xfrm>
            <a:off x="977412" y="1334143"/>
            <a:ext cx="2457687" cy="2219031"/>
          </a:xfrm>
          <a:prstGeom prst="rect">
            <a:avLst/>
          </a:prstGeom>
          <a:noFill/>
          <a:ln>
            <a:noFill/>
          </a:ln>
        </p:spPr>
      </p:pic>
      <p:sp>
        <p:nvSpPr>
          <p:cNvPr id="607" name="Google Shape;607;p49"/>
          <p:cNvSpPr txBox="1"/>
          <p:nvPr/>
        </p:nvSpPr>
        <p:spPr>
          <a:xfrm>
            <a:off x="797350" y="3491950"/>
            <a:ext cx="3251700" cy="10824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1200" b="1">
                <a:solidFill>
                  <a:srgbClr val="212121"/>
                </a:solidFill>
                <a:latin typeface="Open Sans"/>
                <a:ea typeface="Open Sans"/>
                <a:cs typeface="Open Sans"/>
                <a:sym typeface="Open Sans"/>
              </a:rPr>
              <a:t>O2016062877A1 - </a:t>
            </a:r>
            <a:r>
              <a:rPr lang="en" sz="1200">
                <a:solidFill>
                  <a:srgbClr val="212121"/>
                </a:solidFill>
                <a:latin typeface="Open Sans"/>
                <a:ea typeface="Open Sans"/>
                <a:cs typeface="Open Sans"/>
                <a:sym typeface="Open Sans"/>
              </a:rPr>
              <a:t>Aqualonis CloudFisher </a:t>
            </a:r>
            <a:endParaRPr sz="1200">
              <a:solidFill>
                <a:srgbClr val="212121"/>
              </a:solidFill>
              <a:latin typeface="Open Sans"/>
              <a:ea typeface="Open Sans"/>
              <a:cs typeface="Open Sans"/>
              <a:sym typeface="Open Sans"/>
            </a:endParaRPr>
          </a:p>
          <a:p>
            <a:pPr marL="558800" lvl="0" indent="-298450" algn="l" rtl="0">
              <a:lnSpc>
                <a:spcPct val="115000"/>
              </a:lnSpc>
              <a:spcBef>
                <a:spcPts val="0"/>
              </a:spcBef>
              <a:spcAft>
                <a:spcPts val="0"/>
              </a:spcAft>
              <a:buSzPts val="1100"/>
              <a:buChar char="■"/>
            </a:pPr>
            <a:r>
              <a:rPr lang="en" sz="1200" b="1">
                <a:solidFill>
                  <a:srgbClr val="212121"/>
                </a:solidFill>
                <a:latin typeface="Open Sans"/>
                <a:ea typeface="Open Sans"/>
                <a:cs typeface="Open Sans"/>
                <a:sym typeface="Open Sans"/>
              </a:rPr>
              <a:t>Inventor: </a:t>
            </a:r>
            <a:r>
              <a:rPr lang="en" sz="1200">
                <a:solidFill>
                  <a:srgbClr val="212121"/>
                </a:solidFill>
                <a:latin typeface="Open Sans"/>
                <a:ea typeface="Open Sans"/>
                <a:cs typeface="Open Sans"/>
                <a:sym typeface="Open Sans"/>
              </a:rPr>
              <a:t>Pedro Trautwein</a:t>
            </a:r>
            <a:endParaRPr sz="1200">
              <a:solidFill>
                <a:srgbClr val="212121"/>
              </a:solidFill>
              <a:latin typeface="Open Sans"/>
              <a:ea typeface="Open Sans"/>
              <a:cs typeface="Open Sans"/>
              <a:sym typeface="Open Sans"/>
            </a:endParaRPr>
          </a:p>
          <a:p>
            <a:pPr marL="558800" lvl="0" indent="-298450" algn="l" rtl="0">
              <a:lnSpc>
                <a:spcPct val="115000"/>
              </a:lnSpc>
              <a:spcBef>
                <a:spcPts val="0"/>
              </a:spcBef>
              <a:spcAft>
                <a:spcPts val="0"/>
              </a:spcAft>
              <a:buSzPts val="1100"/>
              <a:buChar char="■"/>
            </a:pPr>
            <a:r>
              <a:rPr lang="en" sz="1200" b="1">
                <a:solidFill>
                  <a:srgbClr val="212121"/>
                </a:solidFill>
                <a:latin typeface="Open Sans"/>
                <a:ea typeface="Open Sans"/>
                <a:cs typeface="Open Sans"/>
                <a:sym typeface="Open Sans"/>
              </a:rPr>
              <a:t>Fecha de publicación: </a:t>
            </a:r>
            <a:r>
              <a:rPr lang="en" sz="1200">
                <a:solidFill>
                  <a:srgbClr val="212121"/>
                </a:solidFill>
                <a:latin typeface="Open Sans"/>
                <a:ea typeface="Open Sans"/>
                <a:cs typeface="Open Sans"/>
                <a:sym typeface="Open Sans"/>
              </a:rPr>
              <a:t>28/04/2016</a:t>
            </a:r>
            <a:endParaRPr sz="1200">
              <a:solidFill>
                <a:srgbClr val="212121"/>
              </a:solidFill>
              <a:latin typeface="Open Sans"/>
              <a:ea typeface="Open Sans"/>
              <a:cs typeface="Open Sans"/>
              <a:sym typeface="Open Sans"/>
            </a:endParaRPr>
          </a:p>
          <a:p>
            <a:pPr marL="558800" lvl="0" indent="-304800" algn="l" rtl="0">
              <a:lnSpc>
                <a:spcPct val="115000"/>
              </a:lnSpc>
              <a:spcBef>
                <a:spcPts val="0"/>
              </a:spcBef>
              <a:spcAft>
                <a:spcPts val="0"/>
              </a:spcAft>
              <a:buClr>
                <a:srgbClr val="212121"/>
              </a:buClr>
              <a:buSzPts val="1200"/>
              <a:buFont typeface="Open Sans"/>
              <a:buChar char="■"/>
            </a:pPr>
            <a:r>
              <a:rPr lang="en" sz="1200" b="1">
                <a:solidFill>
                  <a:srgbClr val="212121"/>
                </a:solidFill>
                <a:latin typeface="Open Sans"/>
                <a:ea typeface="Open Sans"/>
                <a:cs typeface="Open Sans"/>
                <a:sym typeface="Open Sans"/>
              </a:rPr>
              <a:t>País de publicación: </a:t>
            </a:r>
            <a:r>
              <a:rPr lang="en" sz="1200">
                <a:solidFill>
                  <a:srgbClr val="212121"/>
                </a:solidFill>
                <a:latin typeface="Open Sans"/>
                <a:ea typeface="Open Sans"/>
                <a:cs typeface="Open Sans"/>
                <a:sym typeface="Open Sans"/>
              </a:rPr>
              <a:t>Alemania</a:t>
            </a:r>
            <a:endParaRPr>
              <a:latin typeface="Mandali"/>
              <a:ea typeface="Mandali"/>
              <a:cs typeface="Mandali"/>
              <a:sym typeface="Mandali"/>
            </a:endParaRPr>
          </a:p>
        </p:txBody>
      </p:sp>
      <p:pic>
        <p:nvPicPr>
          <p:cNvPr id="608" name="Google Shape;608;p49"/>
          <p:cNvPicPr preferRelativeResize="0"/>
          <p:nvPr/>
        </p:nvPicPr>
        <p:blipFill>
          <a:blip r:embed="rId4">
            <a:alphaModFix/>
          </a:blip>
          <a:stretch>
            <a:fillRect/>
          </a:stretch>
        </p:blipFill>
        <p:spPr>
          <a:xfrm>
            <a:off x="6757800" y="727350"/>
            <a:ext cx="1980600" cy="2764590"/>
          </a:xfrm>
          <a:prstGeom prst="rect">
            <a:avLst/>
          </a:prstGeom>
          <a:noFill/>
          <a:ln>
            <a:noFill/>
          </a:ln>
        </p:spPr>
      </p:pic>
      <p:sp>
        <p:nvSpPr>
          <p:cNvPr id="609" name="Google Shape;609;p49"/>
          <p:cNvSpPr txBox="1"/>
          <p:nvPr/>
        </p:nvSpPr>
        <p:spPr>
          <a:xfrm>
            <a:off x="6184600" y="3479650"/>
            <a:ext cx="3017700" cy="14130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1000" b="1">
                <a:solidFill>
                  <a:srgbClr val="1A1A1A"/>
                </a:solidFill>
              </a:rPr>
              <a:t>DE202018106734</a:t>
            </a:r>
            <a:r>
              <a:rPr lang="en" sz="900"/>
              <a:t> - </a:t>
            </a:r>
            <a:r>
              <a:rPr lang="en" sz="1000">
                <a:latin typeface="Open Sans"/>
                <a:ea typeface="Open Sans"/>
                <a:cs typeface="Open Sans"/>
                <a:sym typeface="Open Sans"/>
              </a:rPr>
              <a:t>Dispositivo de almacenamiento de agua para un sistema de riego y dispositivo de riego para áreas útiles.</a:t>
            </a:r>
            <a:endParaRPr sz="1000">
              <a:latin typeface="Open Sans"/>
              <a:ea typeface="Open Sans"/>
              <a:cs typeface="Open Sans"/>
              <a:sym typeface="Open Sans"/>
            </a:endParaRPr>
          </a:p>
          <a:p>
            <a:pPr marL="558800" lvl="0" indent="-285750" algn="l" rtl="0">
              <a:lnSpc>
                <a:spcPct val="115000"/>
              </a:lnSpc>
              <a:spcBef>
                <a:spcPts val="0"/>
              </a:spcBef>
              <a:spcAft>
                <a:spcPts val="0"/>
              </a:spcAft>
              <a:buSzPts val="900"/>
              <a:buChar char="■"/>
            </a:pPr>
            <a:r>
              <a:rPr lang="en" sz="1000" b="1">
                <a:solidFill>
                  <a:srgbClr val="212121"/>
                </a:solidFill>
                <a:latin typeface="Open Sans"/>
                <a:ea typeface="Open Sans"/>
                <a:cs typeface="Open Sans"/>
                <a:sym typeface="Open Sans"/>
              </a:rPr>
              <a:t>Inventor: </a:t>
            </a:r>
            <a:r>
              <a:rPr lang="en" sz="1000">
                <a:solidFill>
                  <a:srgbClr val="212121"/>
                </a:solidFill>
                <a:latin typeface="Open Sans"/>
                <a:ea typeface="Open Sans"/>
                <a:cs typeface="Open Sans"/>
                <a:sym typeface="Open Sans"/>
              </a:rPr>
              <a:t>Heitker Philipp</a:t>
            </a:r>
            <a:endParaRPr sz="1000">
              <a:solidFill>
                <a:srgbClr val="212121"/>
              </a:solidFill>
              <a:latin typeface="Open Sans"/>
              <a:ea typeface="Open Sans"/>
              <a:cs typeface="Open Sans"/>
              <a:sym typeface="Open Sans"/>
            </a:endParaRPr>
          </a:p>
          <a:p>
            <a:pPr marL="558800" lvl="0" indent="-285750" algn="l" rtl="0">
              <a:lnSpc>
                <a:spcPct val="115000"/>
              </a:lnSpc>
              <a:spcBef>
                <a:spcPts val="0"/>
              </a:spcBef>
              <a:spcAft>
                <a:spcPts val="0"/>
              </a:spcAft>
              <a:buSzPts val="900"/>
              <a:buChar char="■"/>
            </a:pPr>
            <a:r>
              <a:rPr lang="en" sz="1000" b="1">
                <a:solidFill>
                  <a:srgbClr val="212121"/>
                </a:solidFill>
                <a:latin typeface="Open Sans"/>
                <a:ea typeface="Open Sans"/>
                <a:cs typeface="Open Sans"/>
                <a:sym typeface="Open Sans"/>
              </a:rPr>
              <a:t>Fecha de publicación: </a:t>
            </a:r>
            <a:r>
              <a:rPr lang="en" sz="1000">
                <a:solidFill>
                  <a:srgbClr val="212121"/>
                </a:solidFill>
                <a:latin typeface="Open Sans"/>
                <a:ea typeface="Open Sans"/>
                <a:cs typeface="Open Sans"/>
                <a:sym typeface="Open Sans"/>
              </a:rPr>
              <a:t>24/01/2019</a:t>
            </a:r>
            <a:endParaRPr sz="1000">
              <a:solidFill>
                <a:srgbClr val="212121"/>
              </a:solidFill>
              <a:latin typeface="Open Sans"/>
              <a:ea typeface="Open Sans"/>
              <a:cs typeface="Open Sans"/>
              <a:sym typeface="Open Sans"/>
            </a:endParaRPr>
          </a:p>
          <a:p>
            <a:pPr marL="558800" lvl="0" indent="-285750" algn="l" rtl="0">
              <a:lnSpc>
                <a:spcPct val="115000"/>
              </a:lnSpc>
              <a:spcBef>
                <a:spcPts val="0"/>
              </a:spcBef>
              <a:spcAft>
                <a:spcPts val="0"/>
              </a:spcAft>
              <a:buSzPts val="900"/>
              <a:buChar char="■"/>
            </a:pPr>
            <a:r>
              <a:rPr lang="en" sz="1000" b="1">
                <a:solidFill>
                  <a:srgbClr val="212121"/>
                </a:solidFill>
                <a:latin typeface="Open Sans"/>
                <a:ea typeface="Open Sans"/>
                <a:cs typeface="Open Sans"/>
                <a:sym typeface="Open Sans"/>
              </a:rPr>
              <a:t>País de publicación: </a:t>
            </a:r>
            <a:r>
              <a:rPr lang="en" sz="1000">
                <a:solidFill>
                  <a:srgbClr val="212121"/>
                </a:solidFill>
                <a:latin typeface="Open Sans"/>
                <a:ea typeface="Open Sans"/>
                <a:cs typeface="Open Sans"/>
                <a:sym typeface="Open Sans"/>
              </a:rPr>
              <a:t>Alemania</a:t>
            </a:r>
            <a:endParaRPr sz="1200">
              <a:latin typeface="Mandali"/>
              <a:ea typeface="Mandali"/>
              <a:cs typeface="Mandali"/>
              <a:sym typeface="Mandali"/>
            </a:endParaRPr>
          </a:p>
        </p:txBody>
      </p:sp>
      <p:sp>
        <p:nvSpPr>
          <p:cNvPr id="610" name="Google Shape;610;p49"/>
          <p:cNvSpPr txBox="1"/>
          <p:nvPr/>
        </p:nvSpPr>
        <p:spPr>
          <a:xfrm>
            <a:off x="3867650" y="848750"/>
            <a:ext cx="2457600" cy="25095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1100" b="1">
                <a:solidFill>
                  <a:srgbClr val="212121"/>
                </a:solidFill>
                <a:latin typeface="Open Sans"/>
                <a:ea typeface="Open Sans"/>
                <a:cs typeface="Open Sans"/>
                <a:sym typeface="Open Sans"/>
              </a:rPr>
              <a:t>US9198416 B2 - </a:t>
            </a:r>
            <a:r>
              <a:rPr lang="en" sz="1100">
                <a:solidFill>
                  <a:srgbClr val="212121"/>
                </a:solidFill>
                <a:latin typeface="Open Sans"/>
                <a:ea typeface="Open Sans"/>
                <a:cs typeface="Open Sans"/>
                <a:sym typeface="Open Sans"/>
              </a:rPr>
              <a:t>Método para mejorar la tolerancia a la sequía en las plantas.</a:t>
            </a:r>
            <a:endParaRPr sz="1100">
              <a:solidFill>
                <a:srgbClr val="212121"/>
              </a:solidFill>
              <a:latin typeface="Open Sans"/>
              <a:ea typeface="Open Sans"/>
              <a:cs typeface="Open Sans"/>
              <a:sym typeface="Open Sans"/>
            </a:endParaRPr>
          </a:p>
          <a:p>
            <a:pPr marL="558800" lvl="0" indent="-292100" algn="l" rtl="0">
              <a:lnSpc>
                <a:spcPct val="115000"/>
              </a:lnSpc>
              <a:spcBef>
                <a:spcPts val="0"/>
              </a:spcBef>
              <a:spcAft>
                <a:spcPts val="0"/>
              </a:spcAft>
              <a:buSzPts val="1000"/>
              <a:buChar char="■"/>
            </a:pPr>
            <a:r>
              <a:rPr lang="en" sz="1100" b="1">
                <a:solidFill>
                  <a:srgbClr val="212121"/>
                </a:solidFill>
                <a:latin typeface="Open Sans"/>
                <a:ea typeface="Open Sans"/>
                <a:cs typeface="Open Sans"/>
                <a:sym typeface="Open Sans"/>
              </a:rPr>
              <a:t>Inventores: </a:t>
            </a:r>
            <a:r>
              <a:rPr lang="en" sz="1100">
                <a:solidFill>
                  <a:srgbClr val="212121"/>
                </a:solidFill>
                <a:latin typeface="Open Sans"/>
                <a:ea typeface="Open Sans"/>
                <a:cs typeface="Open Sans"/>
                <a:sym typeface="Open Sans"/>
              </a:rPr>
              <a:t>Marisé Borja, Julio Bonet - Gigante, Antonio Molina, Rafael Catalá, Julio Salinas</a:t>
            </a:r>
            <a:endParaRPr sz="1100">
              <a:solidFill>
                <a:srgbClr val="212121"/>
              </a:solidFill>
              <a:latin typeface="Open Sans"/>
              <a:ea typeface="Open Sans"/>
              <a:cs typeface="Open Sans"/>
              <a:sym typeface="Open Sans"/>
            </a:endParaRPr>
          </a:p>
          <a:p>
            <a:pPr marL="558800" lvl="0" indent="-292100" algn="l" rtl="0">
              <a:lnSpc>
                <a:spcPct val="115000"/>
              </a:lnSpc>
              <a:spcBef>
                <a:spcPts val="0"/>
              </a:spcBef>
              <a:spcAft>
                <a:spcPts val="0"/>
              </a:spcAft>
              <a:buSzPts val="1000"/>
              <a:buChar char="■"/>
            </a:pPr>
            <a:r>
              <a:rPr lang="en" sz="1100" b="1">
                <a:solidFill>
                  <a:srgbClr val="212121"/>
                </a:solidFill>
                <a:latin typeface="Open Sans"/>
                <a:ea typeface="Open Sans"/>
                <a:cs typeface="Open Sans"/>
                <a:sym typeface="Open Sans"/>
              </a:rPr>
              <a:t>Fecha de publicación: </a:t>
            </a:r>
            <a:r>
              <a:rPr lang="en" sz="1100">
                <a:solidFill>
                  <a:srgbClr val="212121"/>
                </a:solidFill>
                <a:latin typeface="Open Sans"/>
                <a:ea typeface="Open Sans"/>
                <a:cs typeface="Open Sans"/>
                <a:sym typeface="Open Sans"/>
              </a:rPr>
              <a:t>01/12/2015</a:t>
            </a:r>
            <a:endParaRPr sz="1100">
              <a:solidFill>
                <a:srgbClr val="212121"/>
              </a:solidFill>
              <a:latin typeface="Open Sans"/>
              <a:ea typeface="Open Sans"/>
              <a:cs typeface="Open Sans"/>
              <a:sym typeface="Open Sans"/>
            </a:endParaRPr>
          </a:p>
          <a:p>
            <a:pPr marL="558800" lvl="0" indent="-292100" algn="l" rtl="0">
              <a:lnSpc>
                <a:spcPct val="115000"/>
              </a:lnSpc>
              <a:spcBef>
                <a:spcPts val="0"/>
              </a:spcBef>
              <a:spcAft>
                <a:spcPts val="0"/>
              </a:spcAft>
              <a:buSzPts val="1000"/>
              <a:buChar char="■"/>
            </a:pPr>
            <a:r>
              <a:rPr lang="en" sz="1100" b="1">
                <a:solidFill>
                  <a:srgbClr val="212121"/>
                </a:solidFill>
                <a:latin typeface="Open Sans"/>
                <a:ea typeface="Open Sans"/>
                <a:cs typeface="Open Sans"/>
                <a:sym typeface="Open Sans"/>
              </a:rPr>
              <a:t>País de publicación:</a:t>
            </a:r>
            <a:r>
              <a:rPr lang="en" sz="1100">
                <a:solidFill>
                  <a:srgbClr val="212121"/>
                </a:solidFill>
                <a:latin typeface="Open Sans"/>
                <a:ea typeface="Open Sans"/>
                <a:cs typeface="Open Sans"/>
                <a:sym typeface="Open Sans"/>
              </a:rPr>
              <a:t> Estados Unidos</a:t>
            </a:r>
            <a:endParaRPr sz="1300">
              <a:latin typeface="Mandali"/>
              <a:ea typeface="Mandali"/>
              <a:cs typeface="Mandali"/>
              <a:sym typeface="Mandali"/>
            </a:endParaRPr>
          </a:p>
        </p:txBody>
      </p:sp>
      <p:sp>
        <p:nvSpPr>
          <p:cNvPr id="611" name="Google Shape;611;p49"/>
          <p:cNvSpPr txBox="1"/>
          <p:nvPr/>
        </p:nvSpPr>
        <p:spPr>
          <a:xfrm>
            <a:off x="1368875" y="1039250"/>
            <a:ext cx="1412100" cy="400200"/>
          </a:xfrm>
          <a:prstGeom prst="rect">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andali"/>
                <a:ea typeface="Mandali"/>
                <a:cs typeface="Mandali"/>
                <a:sym typeface="Mandali"/>
              </a:rPr>
              <a:t>PATENTE 1</a:t>
            </a:r>
            <a:endParaRPr b="1">
              <a:latin typeface="Mandali"/>
              <a:ea typeface="Mandali"/>
              <a:cs typeface="Mandali"/>
              <a:sym typeface="Mandal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0"/>
          <p:cNvSpPr/>
          <p:nvPr/>
        </p:nvSpPr>
        <p:spPr>
          <a:xfrm>
            <a:off x="5590175" y="-25500"/>
            <a:ext cx="3825900" cy="5194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0"/>
          <p:cNvSpPr/>
          <p:nvPr/>
        </p:nvSpPr>
        <p:spPr>
          <a:xfrm>
            <a:off x="446600" y="18625"/>
            <a:ext cx="204000" cy="5194500"/>
          </a:xfrm>
          <a:prstGeom prst="rect">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0"/>
          <p:cNvSpPr/>
          <p:nvPr/>
        </p:nvSpPr>
        <p:spPr>
          <a:xfrm>
            <a:off x="181275" y="327150"/>
            <a:ext cx="3959700" cy="521400"/>
          </a:xfrm>
          <a:prstGeom prst="homePlate">
            <a:avLst>
              <a:gd name="adj" fmla="val 50000"/>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andali"/>
                <a:ea typeface="Mandali"/>
                <a:cs typeface="Mandali"/>
                <a:sym typeface="Mandali"/>
              </a:rPr>
              <a:t>DISPOSITIVOS TECNOLÓGICOS</a:t>
            </a:r>
            <a:endParaRPr sz="1600" b="1">
              <a:latin typeface="Mandali"/>
              <a:ea typeface="Mandali"/>
              <a:cs typeface="Mandali"/>
              <a:sym typeface="Mandali"/>
            </a:endParaRPr>
          </a:p>
        </p:txBody>
      </p:sp>
      <p:pic>
        <p:nvPicPr>
          <p:cNvPr id="619" name="Google Shape;619;p50"/>
          <p:cNvPicPr preferRelativeResize="0"/>
          <p:nvPr/>
        </p:nvPicPr>
        <p:blipFill>
          <a:blip r:embed="rId3">
            <a:alphaModFix/>
          </a:blip>
          <a:stretch>
            <a:fillRect/>
          </a:stretch>
        </p:blipFill>
        <p:spPr>
          <a:xfrm>
            <a:off x="775688" y="1277463"/>
            <a:ext cx="3959700" cy="1461262"/>
          </a:xfrm>
          <a:prstGeom prst="rect">
            <a:avLst/>
          </a:prstGeom>
          <a:noFill/>
          <a:ln w="19050" cap="flat" cmpd="sng">
            <a:solidFill>
              <a:srgbClr val="000000"/>
            </a:solidFill>
            <a:prstDash val="solid"/>
            <a:round/>
            <a:headEnd type="none" w="sm" len="sm"/>
            <a:tailEnd type="none" w="sm" len="sm"/>
          </a:ln>
        </p:spPr>
      </p:pic>
      <p:sp>
        <p:nvSpPr>
          <p:cNvPr id="620" name="Google Shape;620;p50"/>
          <p:cNvSpPr txBox="1"/>
          <p:nvPr/>
        </p:nvSpPr>
        <p:spPr>
          <a:xfrm>
            <a:off x="923700" y="2738725"/>
            <a:ext cx="3867600" cy="2148600"/>
          </a:xfrm>
          <a:prstGeom prst="rect">
            <a:avLst/>
          </a:prstGeom>
          <a:noFill/>
          <a:ln>
            <a:noFill/>
          </a:ln>
        </p:spPr>
        <p:txBody>
          <a:bodyPr spcFirstLastPara="1" wrap="square" lIns="91425" tIns="91425" rIns="91425" bIns="91425" anchor="t" anchorCtr="0">
            <a:spAutoFit/>
          </a:bodyPr>
          <a:lstStyle/>
          <a:p>
            <a:pPr marL="558800" lvl="0" indent="-298450" algn="l" rtl="0">
              <a:lnSpc>
                <a:spcPct val="115000"/>
              </a:lnSpc>
              <a:spcBef>
                <a:spcPts val="0"/>
              </a:spcBef>
              <a:spcAft>
                <a:spcPts val="0"/>
              </a:spcAft>
              <a:buSzPts val="1100"/>
              <a:buChar char="■"/>
            </a:pPr>
            <a:r>
              <a:rPr lang="en" sz="1200" b="1" i="1">
                <a:solidFill>
                  <a:srgbClr val="212121"/>
                </a:solidFill>
                <a:latin typeface="Open Sans"/>
                <a:ea typeface="Open Sans"/>
                <a:cs typeface="Open Sans"/>
                <a:sym typeface="Open Sans"/>
              </a:rPr>
              <a:t>Autor: </a:t>
            </a:r>
            <a:r>
              <a:rPr lang="en" sz="1100">
                <a:latin typeface="Roboto"/>
                <a:ea typeface="Roboto"/>
                <a:cs typeface="Roboto"/>
                <a:sym typeface="Roboto"/>
              </a:rPr>
              <a:t>Omar M. Yaghi</a:t>
            </a:r>
            <a:r>
              <a:rPr lang="en" sz="1100"/>
              <a:t> </a:t>
            </a:r>
            <a:endParaRPr sz="1100"/>
          </a:p>
          <a:p>
            <a:pPr marL="558800" lvl="0" indent="-298450" algn="l" rtl="0">
              <a:lnSpc>
                <a:spcPct val="115000"/>
              </a:lnSpc>
              <a:spcBef>
                <a:spcPts val="0"/>
              </a:spcBef>
              <a:spcAft>
                <a:spcPts val="0"/>
              </a:spcAft>
              <a:buSzPts val="1100"/>
              <a:buChar char="■"/>
            </a:pPr>
            <a:r>
              <a:rPr lang="en" sz="1200" b="1" i="1">
                <a:solidFill>
                  <a:srgbClr val="212121"/>
                </a:solidFill>
                <a:latin typeface="Open Sans"/>
                <a:ea typeface="Open Sans"/>
                <a:cs typeface="Open Sans"/>
                <a:sym typeface="Open Sans"/>
              </a:rPr>
              <a:t>Resumen:</a:t>
            </a:r>
            <a:endParaRPr sz="1200" b="1" i="1">
              <a:solidFill>
                <a:srgbClr val="212121"/>
              </a:solidFill>
              <a:latin typeface="Open Sans"/>
              <a:ea typeface="Open Sans"/>
              <a:cs typeface="Open Sans"/>
              <a:sym typeface="Open Sans"/>
            </a:endParaRPr>
          </a:p>
          <a:p>
            <a:pPr marL="0" lvl="0" indent="0" algn="just" rtl="0">
              <a:spcBef>
                <a:spcPts val="0"/>
              </a:spcBef>
              <a:spcAft>
                <a:spcPts val="0"/>
              </a:spcAft>
              <a:buNone/>
            </a:pPr>
            <a:r>
              <a:rPr lang="en" sz="1100">
                <a:solidFill>
                  <a:srgbClr val="212529"/>
                </a:solidFill>
              </a:rPr>
              <a:t>Un sistema pasivo que extrae agua del aire más seco consumiendo solo energía solar (las regiones desérticas). Basado en un nuevo tipo de materiales porosos llamados redes metal orgánicas (Metal-Organic Frameworks o MOF). Embutido entre un panel solar y un condensador de vapor, material  capaz de recolectar diariamente 100 ml de agua por cada kilo de MOF en un ambiente tan seco como el desierto de Arizona (EEUU), donde la humedad del aire desciende hasta el 8% durante el día</a:t>
            </a:r>
            <a:r>
              <a:rPr lang="en" sz="1100"/>
              <a:t>.</a:t>
            </a:r>
            <a:r>
              <a:rPr lang="en" sz="1200"/>
              <a:t>  </a:t>
            </a:r>
            <a:endParaRPr>
              <a:latin typeface="Mandali"/>
              <a:ea typeface="Mandali"/>
              <a:cs typeface="Mandali"/>
              <a:sym typeface="Mandali"/>
            </a:endParaRPr>
          </a:p>
        </p:txBody>
      </p:sp>
      <p:cxnSp>
        <p:nvCxnSpPr>
          <p:cNvPr id="621" name="Google Shape;621;p50"/>
          <p:cNvCxnSpPr/>
          <p:nvPr/>
        </p:nvCxnSpPr>
        <p:spPr>
          <a:xfrm>
            <a:off x="4860463" y="848550"/>
            <a:ext cx="10200" cy="4112700"/>
          </a:xfrm>
          <a:prstGeom prst="straightConnector1">
            <a:avLst/>
          </a:prstGeom>
          <a:noFill/>
          <a:ln w="28575" cap="flat" cmpd="sng">
            <a:solidFill>
              <a:schemeClr val="lt2"/>
            </a:solidFill>
            <a:prstDash val="solid"/>
            <a:round/>
            <a:headEnd type="none" w="med" len="med"/>
            <a:tailEnd type="none" w="med" len="med"/>
          </a:ln>
        </p:spPr>
      </p:cxnSp>
      <p:pic>
        <p:nvPicPr>
          <p:cNvPr id="622" name="Google Shape;622;p50"/>
          <p:cNvPicPr preferRelativeResize="0"/>
          <p:nvPr/>
        </p:nvPicPr>
        <p:blipFill rotWithShape="1">
          <a:blip r:embed="rId4">
            <a:alphaModFix/>
          </a:blip>
          <a:srcRect r="1029"/>
          <a:stretch/>
        </p:blipFill>
        <p:spPr>
          <a:xfrm>
            <a:off x="4995750" y="1277474"/>
            <a:ext cx="4095001" cy="1159025"/>
          </a:xfrm>
          <a:prstGeom prst="rect">
            <a:avLst/>
          </a:prstGeom>
          <a:noFill/>
          <a:ln w="19050" cap="flat" cmpd="sng">
            <a:solidFill>
              <a:srgbClr val="000000"/>
            </a:solidFill>
            <a:prstDash val="solid"/>
            <a:round/>
            <a:headEnd type="none" w="sm" len="sm"/>
            <a:tailEnd type="none" w="sm" len="sm"/>
          </a:ln>
        </p:spPr>
      </p:pic>
      <p:sp>
        <p:nvSpPr>
          <p:cNvPr id="623" name="Google Shape;623;p50"/>
          <p:cNvSpPr txBox="1"/>
          <p:nvPr/>
        </p:nvSpPr>
        <p:spPr>
          <a:xfrm>
            <a:off x="5083075" y="957350"/>
            <a:ext cx="3429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1D2127"/>
                </a:solidFill>
                <a:latin typeface="Open Sans"/>
                <a:ea typeface="Open Sans"/>
                <a:cs typeface="Open Sans"/>
                <a:sym typeface="Open Sans"/>
              </a:rPr>
              <a:t>YAKU: Reciclaje de aguas grises</a:t>
            </a:r>
            <a:endParaRPr sz="1200">
              <a:latin typeface="Mandali"/>
              <a:ea typeface="Mandali"/>
              <a:cs typeface="Mandali"/>
              <a:sym typeface="Mandali"/>
            </a:endParaRPr>
          </a:p>
        </p:txBody>
      </p:sp>
      <p:sp>
        <p:nvSpPr>
          <p:cNvPr id="624" name="Google Shape;624;p50"/>
          <p:cNvSpPr txBox="1"/>
          <p:nvPr/>
        </p:nvSpPr>
        <p:spPr>
          <a:xfrm>
            <a:off x="4995750" y="2513950"/>
            <a:ext cx="3959700" cy="2302800"/>
          </a:xfrm>
          <a:prstGeom prst="rect">
            <a:avLst/>
          </a:prstGeom>
          <a:noFill/>
          <a:ln>
            <a:noFill/>
          </a:ln>
        </p:spPr>
        <p:txBody>
          <a:bodyPr spcFirstLastPara="1" wrap="square" lIns="91425" tIns="91425" rIns="91425" bIns="91425" anchor="t" anchorCtr="0">
            <a:spAutoFit/>
          </a:bodyPr>
          <a:lstStyle/>
          <a:p>
            <a:pPr marL="558800" lvl="0" indent="-298450" algn="l" rtl="0">
              <a:lnSpc>
                <a:spcPct val="115000"/>
              </a:lnSpc>
              <a:spcBef>
                <a:spcPts val="0"/>
              </a:spcBef>
              <a:spcAft>
                <a:spcPts val="0"/>
              </a:spcAft>
              <a:buSzPts val="1100"/>
              <a:buChar char="■"/>
            </a:pPr>
            <a:r>
              <a:rPr lang="en" sz="1200" b="1" i="1">
                <a:solidFill>
                  <a:srgbClr val="212121"/>
                </a:solidFill>
                <a:latin typeface="Open Sans"/>
                <a:ea typeface="Open Sans"/>
                <a:cs typeface="Open Sans"/>
                <a:sym typeface="Open Sans"/>
              </a:rPr>
              <a:t>Autor(es): </a:t>
            </a:r>
            <a:r>
              <a:rPr lang="en" sz="1100">
                <a:solidFill>
                  <a:srgbClr val="1A1A1A"/>
                </a:solidFill>
              </a:rPr>
              <a:t>Valentina Veloso y Camila Cárdenas</a:t>
            </a:r>
            <a:r>
              <a:rPr lang="en" sz="1200"/>
              <a:t> </a:t>
            </a:r>
            <a:endParaRPr sz="1200"/>
          </a:p>
          <a:p>
            <a:pPr marL="558800" lvl="0" indent="-298450" algn="l" rtl="0">
              <a:lnSpc>
                <a:spcPct val="115000"/>
              </a:lnSpc>
              <a:spcBef>
                <a:spcPts val="0"/>
              </a:spcBef>
              <a:spcAft>
                <a:spcPts val="0"/>
              </a:spcAft>
              <a:buSzPts val="1100"/>
              <a:buChar char="■"/>
            </a:pPr>
            <a:r>
              <a:rPr lang="en" sz="1200" b="1" i="1">
                <a:solidFill>
                  <a:srgbClr val="212121"/>
                </a:solidFill>
                <a:latin typeface="Open Sans"/>
                <a:ea typeface="Open Sans"/>
                <a:cs typeface="Open Sans"/>
                <a:sym typeface="Open Sans"/>
              </a:rPr>
              <a:t>Resumen: </a:t>
            </a:r>
            <a:endParaRPr sz="1200" b="1" i="1">
              <a:solidFill>
                <a:srgbClr val="212121"/>
              </a:solidFill>
              <a:latin typeface="Open Sans"/>
              <a:ea typeface="Open Sans"/>
              <a:cs typeface="Open Sans"/>
              <a:sym typeface="Open Sans"/>
            </a:endParaRPr>
          </a:p>
          <a:p>
            <a:pPr marL="0" lvl="0" indent="0" algn="just" rtl="0">
              <a:spcBef>
                <a:spcPts val="0"/>
              </a:spcBef>
              <a:spcAft>
                <a:spcPts val="0"/>
              </a:spcAft>
              <a:buNone/>
            </a:pPr>
            <a:r>
              <a:rPr lang="en" sz="1100">
                <a:solidFill>
                  <a:srgbClr val="1A1A1A"/>
                </a:solidFill>
              </a:rPr>
              <a:t>Este sistema se basa en la acción de un biofiltro, está biotecnología contiene microorganismos que degradan de forma natural los contaminantes del agua gris. Mediante pruebas se ha corroborado en terreno que el biofiltro remueve los contaminantes del agua en 24 horas quedando con una calidad apta para riego de jardines, mientras que en 48 horas de tratamiento puede usarse para recargar el inodoro. Comprobando que esta tecnología puede purificar agua de lavadoras, ducha y lavamanos, tanto usando productos regulares como también biodegradables</a:t>
            </a:r>
            <a:r>
              <a:rPr lang="en" sz="1100"/>
              <a:t>.</a:t>
            </a:r>
            <a:endParaRPr sz="1300">
              <a:latin typeface="Mandali"/>
              <a:ea typeface="Mandali"/>
              <a:cs typeface="Mandali"/>
              <a:sym typeface="Mandali"/>
            </a:endParaRPr>
          </a:p>
        </p:txBody>
      </p:sp>
      <p:sp>
        <p:nvSpPr>
          <p:cNvPr id="625" name="Google Shape;625;p50"/>
          <p:cNvSpPr txBox="1"/>
          <p:nvPr/>
        </p:nvSpPr>
        <p:spPr>
          <a:xfrm>
            <a:off x="775688" y="957500"/>
            <a:ext cx="3959700" cy="323100"/>
          </a:xfrm>
          <a:prstGeom prst="rect">
            <a:avLst/>
          </a:prstGeom>
          <a:no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900" b="1">
                <a:solidFill>
                  <a:srgbClr val="212121"/>
                </a:solidFill>
                <a:latin typeface="Open Sans"/>
                <a:ea typeface="Open Sans"/>
                <a:cs typeface="Open Sans"/>
                <a:sym typeface="Open Sans"/>
              </a:rPr>
              <a:t>SUNNY CLEAN WATER - Caja que capta agua del aire del desierto</a:t>
            </a:r>
            <a:endParaRPr>
              <a:latin typeface="Mandali"/>
              <a:ea typeface="Mandali"/>
              <a:cs typeface="Mandali"/>
              <a:sym typeface="Mandal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1"/>
          <p:cNvSpPr/>
          <p:nvPr/>
        </p:nvSpPr>
        <p:spPr>
          <a:xfrm>
            <a:off x="446600" y="18625"/>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1"/>
          <p:cNvSpPr/>
          <p:nvPr/>
        </p:nvSpPr>
        <p:spPr>
          <a:xfrm>
            <a:off x="181275" y="327150"/>
            <a:ext cx="3167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andali"/>
                <a:ea typeface="Mandali"/>
                <a:cs typeface="Mandali"/>
                <a:sym typeface="Mandali"/>
              </a:rPr>
              <a:t>LISTA DE REQUERIMIENTOS</a:t>
            </a:r>
            <a:endParaRPr sz="1600" b="1">
              <a:latin typeface="Mandali"/>
              <a:ea typeface="Mandali"/>
              <a:cs typeface="Mandali"/>
              <a:sym typeface="Mandali"/>
            </a:endParaRPr>
          </a:p>
        </p:txBody>
      </p:sp>
      <p:pic>
        <p:nvPicPr>
          <p:cNvPr id="632" name="Google Shape;632;p51"/>
          <p:cNvPicPr preferRelativeResize="0"/>
          <p:nvPr/>
        </p:nvPicPr>
        <p:blipFill>
          <a:blip r:embed="rId3">
            <a:alphaModFix/>
          </a:blip>
          <a:stretch>
            <a:fillRect/>
          </a:stretch>
        </p:blipFill>
        <p:spPr>
          <a:xfrm>
            <a:off x="1200438" y="1381275"/>
            <a:ext cx="1775375" cy="1775375"/>
          </a:xfrm>
          <a:prstGeom prst="rect">
            <a:avLst/>
          </a:prstGeom>
          <a:noFill/>
          <a:ln>
            <a:noFill/>
          </a:ln>
        </p:spPr>
      </p:pic>
      <p:sp>
        <p:nvSpPr>
          <p:cNvPr id="633" name="Google Shape;633;p51"/>
          <p:cNvSpPr txBox="1"/>
          <p:nvPr/>
        </p:nvSpPr>
        <p:spPr>
          <a:xfrm rot="-722">
            <a:off x="1547525" y="1941472"/>
            <a:ext cx="14283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Mandali"/>
                <a:ea typeface="Mandali"/>
                <a:cs typeface="Mandali"/>
                <a:sym typeface="Mandali"/>
              </a:rPr>
              <a:t>Debe ser capaz de transformar la energía renovable en energía eléctrica.</a:t>
            </a:r>
            <a:endParaRPr sz="1100" b="1">
              <a:latin typeface="Mandali"/>
              <a:ea typeface="Mandali"/>
              <a:cs typeface="Mandali"/>
              <a:sym typeface="Mandali"/>
            </a:endParaRPr>
          </a:p>
        </p:txBody>
      </p:sp>
      <p:sp>
        <p:nvSpPr>
          <p:cNvPr id="634" name="Google Shape;634;p51"/>
          <p:cNvSpPr txBox="1"/>
          <p:nvPr/>
        </p:nvSpPr>
        <p:spPr>
          <a:xfrm>
            <a:off x="951525" y="1218850"/>
            <a:ext cx="1627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Mandali"/>
                <a:ea typeface="Mandali"/>
                <a:cs typeface="Mandali"/>
                <a:sym typeface="Mandali"/>
              </a:rPr>
              <a:t>TRANSFORMAR</a:t>
            </a:r>
            <a:endParaRPr sz="1300" b="1">
              <a:latin typeface="Mandali"/>
              <a:ea typeface="Mandali"/>
              <a:cs typeface="Mandali"/>
              <a:sym typeface="Mandali"/>
            </a:endParaRPr>
          </a:p>
        </p:txBody>
      </p:sp>
      <p:pic>
        <p:nvPicPr>
          <p:cNvPr id="635" name="Google Shape;635;p51"/>
          <p:cNvPicPr preferRelativeResize="0"/>
          <p:nvPr/>
        </p:nvPicPr>
        <p:blipFill>
          <a:blip r:embed="rId3">
            <a:alphaModFix/>
          </a:blip>
          <a:stretch>
            <a:fillRect/>
          </a:stretch>
        </p:blipFill>
        <p:spPr>
          <a:xfrm>
            <a:off x="3592113" y="1477575"/>
            <a:ext cx="1775375" cy="1775375"/>
          </a:xfrm>
          <a:prstGeom prst="rect">
            <a:avLst/>
          </a:prstGeom>
          <a:noFill/>
          <a:ln>
            <a:noFill/>
          </a:ln>
        </p:spPr>
      </p:pic>
      <p:sp>
        <p:nvSpPr>
          <p:cNvPr id="636" name="Google Shape;636;p51"/>
          <p:cNvSpPr txBox="1"/>
          <p:nvPr/>
        </p:nvSpPr>
        <p:spPr>
          <a:xfrm>
            <a:off x="3467663" y="1218850"/>
            <a:ext cx="1627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Mandali"/>
                <a:ea typeface="Mandali"/>
                <a:cs typeface="Mandali"/>
                <a:sym typeface="Mandali"/>
              </a:rPr>
              <a:t>SUMINISTRAR</a:t>
            </a:r>
            <a:endParaRPr sz="1300" b="1">
              <a:latin typeface="Mandali"/>
              <a:ea typeface="Mandali"/>
              <a:cs typeface="Mandali"/>
              <a:sym typeface="Mandali"/>
            </a:endParaRPr>
          </a:p>
        </p:txBody>
      </p:sp>
      <p:sp>
        <p:nvSpPr>
          <p:cNvPr id="637" name="Google Shape;637;p51"/>
          <p:cNvSpPr txBox="1"/>
          <p:nvPr/>
        </p:nvSpPr>
        <p:spPr>
          <a:xfrm>
            <a:off x="4015375" y="2031725"/>
            <a:ext cx="1204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Mandali"/>
                <a:ea typeface="Mandali"/>
                <a:cs typeface="Mandali"/>
                <a:sym typeface="Mandali"/>
              </a:rPr>
              <a:t>Debe ser capaz de suministrar con energía eléctrica al sistema.</a:t>
            </a:r>
            <a:endParaRPr sz="1100" b="1">
              <a:latin typeface="Mandali"/>
              <a:ea typeface="Mandali"/>
              <a:cs typeface="Mandali"/>
              <a:sym typeface="Mandali"/>
            </a:endParaRPr>
          </a:p>
        </p:txBody>
      </p:sp>
      <p:sp>
        <p:nvSpPr>
          <p:cNvPr id="638" name="Google Shape;638;p51"/>
          <p:cNvSpPr txBox="1"/>
          <p:nvPr/>
        </p:nvSpPr>
        <p:spPr>
          <a:xfrm>
            <a:off x="5983800" y="1218850"/>
            <a:ext cx="1627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Mandali"/>
                <a:ea typeface="Mandali"/>
                <a:cs typeface="Mandali"/>
                <a:sym typeface="Mandali"/>
              </a:rPr>
              <a:t>PROCESAR</a:t>
            </a:r>
            <a:endParaRPr sz="1300" b="1">
              <a:latin typeface="Mandali"/>
              <a:ea typeface="Mandali"/>
              <a:cs typeface="Mandali"/>
              <a:sym typeface="Mandali"/>
            </a:endParaRPr>
          </a:p>
        </p:txBody>
      </p:sp>
      <p:pic>
        <p:nvPicPr>
          <p:cNvPr id="639" name="Google Shape;639;p51"/>
          <p:cNvPicPr preferRelativeResize="0"/>
          <p:nvPr/>
        </p:nvPicPr>
        <p:blipFill>
          <a:blip r:embed="rId3">
            <a:alphaModFix/>
          </a:blip>
          <a:stretch>
            <a:fillRect/>
          </a:stretch>
        </p:blipFill>
        <p:spPr>
          <a:xfrm>
            <a:off x="6022975" y="1381275"/>
            <a:ext cx="1775375" cy="1775375"/>
          </a:xfrm>
          <a:prstGeom prst="rect">
            <a:avLst/>
          </a:prstGeom>
          <a:noFill/>
          <a:ln>
            <a:noFill/>
          </a:ln>
        </p:spPr>
      </p:pic>
      <p:sp>
        <p:nvSpPr>
          <p:cNvPr id="640" name="Google Shape;640;p51"/>
          <p:cNvSpPr txBox="1"/>
          <p:nvPr/>
        </p:nvSpPr>
        <p:spPr>
          <a:xfrm>
            <a:off x="6463200" y="1927450"/>
            <a:ext cx="1204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Mandali"/>
                <a:ea typeface="Mandali"/>
                <a:cs typeface="Mandali"/>
                <a:sym typeface="Mandali"/>
              </a:rPr>
              <a:t>Debe ser capaz de procesar los datos provenientes de los sensores.</a:t>
            </a:r>
            <a:endParaRPr sz="1100" b="1">
              <a:latin typeface="Mandali"/>
              <a:ea typeface="Mandali"/>
              <a:cs typeface="Mandali"/>
              <a:sym typeface="Mandali"/>
            </a:endParaRPr>
          </a:p>
        </p:txBody>
      </p:sp>
      <p:sp>
        <p:nvSpPr>
          <p:cNvPr id="641" name="Google Shape;641;p51"/>
          <p:cNvSpPr txBox="1"/>
          <p:nvPr/>
        </p:nvSpPr>
        <p:spPr>
          <a:xfrm>
            <a:off x="2329513" y="3212775"/>
            <a:ext cx="1627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Mandali"/>
                <a:ea typeface="Mandali"/>
                <a:cs typeface="Mandali"/>
                <a:sym typeface="Mandali"/>
              </a:rPr>
              <a:t>REGULAR</a:t>
            </a:r>
            <a:endParaRPr sz="1300" b="1">
              <a:latin typeface="Mandali"/>
              <a:ea typeface="Mandali"/>
              <a:cs typeface="Mandali"/>
              <a:sym typeface="Mandali"/>
            </a:endParaRPr>
          </a:p>
        </p:txBody>
      </p:sp>
      <p:pic>
        <p:nvPicPr>
          <p:cNvPr id="642" name="Google Shape;642;p51"/>
          <p:cNvPicPr preferRelativeResize="0"/>
          <p:nvPr/>
        </p:nvPicPr>
        <p:blipFill>
          <a:blip r:embed="rId3">
            <a:alphaModFix/>
          </a:blip>
          <a:stretch>
            <a:fillRect/>
          </a:stretch>
        </p:blipFill>
        <p:spPr>
          <a:xfrm>
            <a:off x="2397863" y="3310575"/>
            <a:ext cx="1775375" cy="1775375"/>
          </a:xfrm>
          <a:prstGeom prst="rect">
            <a:avLst/>
          </a:prstGeom>
          <a:noFill/>
          <a:ln>
            <a:noFill/>
          </a:ln>
        </p:spPr>
      </p:pic>
      <p:sp>
        <p:nvSpPr>
          <p:cNvPr id="643" name="Google Shape;643;p51"/>
          <p:cNvSpPr txBox="1"/>
          <p:nvPr/>
        </p:nvSpPr>
        <p:spPr>
          <a:xfrm>
            <a:off x="2863025" y="3931500"/>
            <a:ext cx="1204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Mandali"/>
                <a:ea typeface="Mandali"/>
                <a:cs typeface="Mandali"/>
                <a:sym typeface="Mandali"/>
              </a:rPr>
              <a:t>Debe ser capaz de regular el agua mediante la válvula.</a:t>
            </a:r>
            <a:endParaRPr sz="1100" b="1">
              <a:latin typeface="Mandali"/>
              <a:ea typeface="Mandali"/>
              <a:cs typeface="Mandali"/>
              <a:sym typeface="Mandali"/>
            </a:endParaRPr>
          </a:p>
        </p:txBody>
      </p:sp>
      <p:sp>
        <p:nvSpPr>
          <p:cNvPr id="644" name="Google Shape;644;p51"/>
          <p:cNvSpPr txBox="1"/>
          <p:nvPr/>
        </p:nvSpPr>
        <p:spPr>
          <a:xfrm>
            <a:off x="4920163" y="3212775"/>
            <a:ext cx="16272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latin typeface="Mandali"/>
                <a:ea typeface="Mandali"/>
                <a:cs typeface="Mandali"/>
                <a:sym typeface="Mandali"/>
              </a:rPr>
              <a:t>OPERAR</a:t>
            </a:r>
            <a:endParaRPr sz="1300" b="1">
              <a:latin typeface="Mandali"/>
              <a:ea typeface="Mandali"/>
              <a:cs typeface="Mandali"/>
              <a:sym typeface="Mandali"/>
            </a:endParaRPr>
          </a:p>
        </p:txBody>
      </p:sp>
      <p:pic>
        <p:nvPicPr>
          <p:cNvPr id="645" name="Google Shape;645;p51"/>
          <p:cNvPicPr preferRelativeResize="0"/>
          <p:nvPr/>
        </p:nvPicPr>
        <p:blipFill>
          <a:blip r:embed="rId3">
            <a:alphaModFix/>
          </a:blip>
          <a:stretch>
            <a:fillRect/>
          </a:stretch>
        </p:blipFill>
        <p:spPr>
          <a:xfrm>
            <a:off x="4988700" y="3282550"/>
            <a:ext cx="1775375" cy="1775375"/>
          </a:xfrm>
          <a:prstGeom prst="rect">
            <a:avLst/>
          </a:prstGeom>
          <a:noFill/>
          <a:ln>
            <a:noFill/>
          </a:ln>
        </p:spPr>
      </p:pic>
      <p:sp>
        <p:nvSpPr>
          <p:cNvPr id="646" name="Google Shape;646;p51"/>
          <p:cNvSpPr txBox="1"/>
          <p:nvPr/>
        </p:nvSpPr>
        <p:spPr>
          <a:xfrm>
            <a:off x="5410150" y="3931500"/>
            <a:ext cx="1204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Mandali"/>
                <a:ea typeface="Mandali"/>
                <a:cs typeface="Mandali"/>
                <a:sym typeface="Mandali"/>
              </a:rPr>
              <a:t>Debe funcionar durante todo el día.</a:t>
            </a:r>
            <a:endParaRPr sz="1100" b="1">
              <a:latin typeface="Mandali"/>
              <a:ea typeface="Mandali"/>
              <a:cs typeface="Mandali"/>
              <a:sym typeface="Mandali"/>
            </a:endParaRPr>
          </a:p>
        </p:txBody>
      </p:sp>
      <p:sp>
        <p:nvSpPr>
          <p:cNvPr id="647" name="Google Shape;647;p51"/>
          <p:cNvSpPr/>
          <p:nvPr/>
        </p:nvSpPr>
        <p:spPr>
          <a:xfrm>
            <a:off x="5219575" y="137525"/>
            <a:ext cx="2525100" cy="468900"/>
          </a:xfrm>
          <a:prstGeom prst="rect">
            <a:avLst/>
          </a:prstGeom>
          <a:solidFill>
            <a:srgbClr val="5E5028">
              <a:alpha val="7844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AFAFA"/>
                </a:solidFill>
              </a:rPr>
              <a:t>FUNCIONALES</a:t>
            </a:r>
            <a:endParaRPr b="1">
              <a:solidFill>
                <a:srgbClr val="FAFAFA"/>
              </a:solidFill>
            </a:endParaRPr>
          </a:p>
        </p:txBody>
      </p:sp>
      <p:pic>
        <p:nvPicPr>
          <p:cNvPr id="648" name="Google Shape;648;p51"/>
          <p:cNvPicPr preferRelativeResize="0"/>
          <p:nvPr/>
        </p:nvPicPr>
        <p:blipFill rotWithShape="1">
          <a:blip r:embed="rId4">
            <a:alphaModFix/>
          </a:blip>
          <a:srcRect t="53553"/>
          <a:stretch/>
        </p:blipFill>
        <p:spPr>
          <a:xfrm>
            <a:off x="4402175" y="569900"/>
            <a:ext cx="4533900" cy="3849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2"/>
          <p:cNvSpPr/>
          <p:nvPr/>
        </p:nvSpPr>
        <p:spPr>
          <a:xfrm>
            <a:off x="446600" y="18625"/>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p:nvPr/>
        </p:nvSpPr>
        <p:spPr>
          <a:xfrm>
            <a:off x="181275" y="327150"/>
            <a:ext cx="3167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Mandali"/>
                <a:ea typeface="Mandali"/>
                <a:cs typeface="Mandali"/>
                <a:sym typeface="Mandali"/>
              </a:rPr>
              <a:t>LISTA DE REQUERIMIENTOS</a:t>
            </a:r>
            <a:endParaRPr sz="1600" b="1">
              <a:latin typeface="Mandali"/>
              <a:ea typeface="Mandali"/>
              <a:cs typeface="Mandali"/>
              <a:sym typeface="Mandali"/>
            </a:endParaRPr>
          </a:p>
        </p:txBody>
      </p:sp>
      <p:pic>
        <p:nvPicPr>
          <p:cNvPr id="655" name="Google Shape;655;p52"/>
          <p:cNvPicPr preferRelativeResize="0"/>
          <p:nvPr/>
        </p:nvPicPr>
        <p:blipFill>
          <a:blip r:embed="rId3">
            <a:alphaModFix/>
          </a:blip>
          <a:stretch>
            <a:fillRect/>
          </a:stretch>
        </p:blipFill>
        <p:spPr>
          <a:xfrm>
            <a:off x="3823400" y="106825"/>
            <a:ext cx="4724400" cy="962025"/>
          </a:xfrm>
          <a:prstGeom prst="rect">
            <a:avLst/>
          </a:prstGeom>
          <a:noFill/>
          <a:ln>
            <a:noFill/>
          </a:ln>
        </p:spPr>
      </p:pic>
      <p:pic>
        <p:nvPicPr>
          <p:cNvPr id="656" name="Google Shape;656;p52"/>
          <p:cNvPicPr preferRelativeResize="0"/>
          <p:nvPr/>
        </p:nvPicPr>
        <p:blipFill>
          <a:blip r:embed="rId4">
            <a:alphaModFix/>
          </a:blip>
          <a:stretch>
            <a:fillRect/>
          </a:stretch>
        </p:blipFill>
        <p:spPr>
          <a:xfrm>
            <a:off x="1298162" y="1034550"/>
            <a:ext cx="1940100" cy="2061475"/>
          </a:xfrm>
          <a:prstGeom prst="rect">
            <a:avLst/>
          </a:prstGeom>
          <a:noFill/>
          <a:ln>
            <a:noFill/>
          </a:ln>
        </p:spPr>
      </p:pic>
      <p:pic>
        <p:nvPicPr>
          <p:cNvPr id="657" name="Google Shape;657;p52"/>
          <p:cNvPicPr preferRelativeResize="0"/>
          <p:nvPr/>
        </p:nvPicPr>
        <p:blipFill>
          <a:blip r:embed="rId5">
            <a:alphaModFix/>
          </a:blip>
          <a:stretch>
            <a:fillRect/>
          </a:stretch>
        </p:blipFill>
        <p:spPr>
          <a:xfrm>
            <a:off x="3823400" y="1096788"/>
            <a:ext cx="2140475" cy="2005575"/>
          </a:xfrm>
          <a:prstGeom prst="rect">
            <a:avLst/>
          </a:prstGeom>
          <a:noFill/>
          <a:ln>
            <a:noFill/>
          </a:ln>
        </p:spPr>
      </p:pic>
      <p:pic>
        <p:nvPicPr>
          <p:cNvPr id="658" name="Google Shape;658;p52"/>
          <p:cNvPicPr preferRelativeResize="0"/>
          <p:nvPr/>
        </p:nvPicPr>
        <p:blipFill>
          <a:blip r:embed="rId6">
            <a:alphaModFix/>
          </a:blip>
          <a:stretch>
            <a:fillRect/>
          </a:stretch>
        </p:blipFill>
        <p:spPr>
          <a:xfrm>
            <a:off x="6741925" y="1159650"/>
            <a:ext cx="1940075" cy="2031550"/>
          </a:xfrm>
          <a:prstGeom prst="rect">
            <a:avLst/>
          </a:prstGeom>
          <a:noFill/>
          <a:ln>
            <a:noFill/>
          </a:ln>
        </p:spPr>
      </p:pic>
      <p:pic>
        <p:nvPicPr>
          <p:cNvPr id="659" name="Google Shape;659;p52"/>
          <p:cNvPicPr preferRelativeResize="0"/>
          <p:nvPr/>
        </p:nvPicPr>
        <p:blipFill>
          <a:blip r:embed="rId7">
            <a:alphaModFix/>
          </a:blip>
          <a:stretch>
            <a:fillRect/>
          </a:stretch>
        </p:blipFill>
        <p:spPr>
          <a:xfrm>
            <a:off x="3823400" y="3221175"/>
            <a:ext cx="2140475" cy="1952075"/>
          </a:xfrm>
          <a:prstGeom prst="rect">
            <a:avLst/>
          </a:prstGeom>
          <a:noFill/>
          <a:ln>
            <a:noFill/>
          </a:ln>
        </p:spPr>
      </p:pic>
      <p:pic>
        <p:nvPicPr>
          <p:cNvPr id="660" name="Google Shape;660;p52"/>
          <p:cNvPicPr preferRelativeResize="0"/>
          <p:nvPr/>
        </p:nvPicPr>
        <p:blipFill>
          <a:blip r:embed="rId8">
            <a:alphaModFix/>
          </a:blip>
          <a:stretch>
            <a:fillRect/>
          </a:stretch>
        </p:blipFill>
        <p:spPr>
          <a:xfrm>
            <a:off x="1180871" y="3167675"/>
            <a:ext cx="2057379" cy="2005575"/>
          </a:xfrm>
          <a:prstGeom prst="rect">
            <a:avLst/>
          </a:prstGeom>
          <a:noFill/>
          <a:ln>
            <a:noFill/>
          </a:ln>
        </p:spPr>
      </p:pic>
      <p:pic>
        <p:nvPicPr>
          <p:cNvPr id="661" name="Google Shape;661;p52"/>
          <p:cNvPicPr preferRelativeResize="0"/>
          <p:nvPr/>
        </p:nvPicPr>
        <p:blipFill>
          <a:blip r:embed="rId9">
            <a:alphaModFix/>
          </a:blip>
          <a:stretch>
            <a:fillRect/>
          </a:stretch>
        </p:blipFill>
        <p:spPr>
          <a:xfrm>
            <a:off x="6799025" y="3282000"/>
            <a:ext cx="1825775" cy="189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65"/>
        <p:cNvGrpSpPr/>
        <p:nvPr/>
      </p:nvGrpSpPr>
      <p:grpSpPr>
        <a:xfrm>
          <a:off x="0" y="0"/>
          <a:ext cx="0" cy="0"/>
          <a:chOff x="0" y="0"/>
          <a:chExt cx="0" cy="0"/>
        </a:xfrm>
      </p:grpSpPr>
      <p:sp>
        <p:nvSpPr>
          <p:cNvPr id="666" name="Google Shape;666;p53"/>
          <p:cNvSpPr/>
          <p:nvPr/>
        </p:nvSpPr>
        <p:spPr>
          <a:xfrm>
            <a:off x="1007950" y="451625"/>
            <a:ext cx="4485300" cy="4043100"/>
          </a:xfrm>
          <a:prstGeom prst="ellipse">
            <a:avLst/>
          </a:prstGeom>
          <a:solidFill>
            <a:srgbClr val="DE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3"/>
          <p:cNvSpPr txBox="1"/>
          <p:nvPr/>
        </p:nvSpPr>
        <p:spPr>
          <a:xfrm>
            <a:off x="479800" y="1611275"/>
            <a:ext cx="5541600" cy="17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latin typeface="Spinnaker"/>
                <a:ea typeface="Spinnaker"/>
                <a:cs typeface="Spinnaker"/>
                <a:sym typeface="Spinnaker"/>
              </a:rPr>
              <a:t>METODOLOGÍA DE DISEÑO</a:t>
            </a:r>
            <a:endParaRPr sz="2100">
              <a:latin typeface="Mandali"/>
              <a:ea typeface="Mandali"/>
              <a:cs typeface="Mandali"/>
              <a:sym typeface="Mandali"/>
            </a:endParaRPr>
          </a:p>
        </p:txBody>
      </p:sp>
      <p:pic>
        <p:nvPicPr>
          <p:cNvPr id="668" name="Google Shape;668;p53"/>
          <p:cNvPicPr preferRelativeResize="0"/>
          <p:nvPr/>
        </p:nvPicPr>
        <p:blipFill>
          <a:blip r:embed="rId3">
            <a:alphaModFix/>
          </a:blip>
          <a:stretch>
            <a:fillRect/>
          </a:stretch>
        </p:blipFill>
        <p:spPr>
          <a:xfrm>
            <a:off x="5918025" y="451625"/>
            <a:ext cx="2817800" cy="1827343"/>
          </a:xfrm>
          <a:prstGeom prst="rect">
            <a:avLst/>
          </a:prstGeom>
          <a:noFill/>
          <a:ln>
            <a:noFill/>
          </a:ln>
        </p:spPr>
      </p:pic>
      <p:pic>
        <p:nvPicPr>
          <p:cNvPr id="669" name="Google Shape;669;p53"/>
          <p:cNvPicPr preferRelativeResize="0"/>
          <p:nvPr/>
        </p:nvPicPr>
        <p:blipFill>
          <a:blip r:embed="rId4">
            <a:alphaModFix/>
          </a:blip>
          <a:stretch>
            <a:fillRect/>
          </a:stretch>
        </p:blipFill>
        <p:spPr>
          <a:xfrm>
            <a:off x="6021400" y="2516618"/>
            <a:ext cx="2817799" cy="2113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54"/>
          <p:cNvSpPr txBox="1"/>
          <p:nvPr/>
        </p:nvSpPr>
        <p:spPr>
          <a:xfrm>
            <a:off x="563375" y="415800"/>
            <a:ext cx="5214600" cy="1169700"/>
          </a:xfrm>
          <a:prstGeom prst="rect">
            <a:avLst/>
          </a:prstGeom>
          <a:solidFill>
            <a:srgbClr val="CFE2F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latin typeface="Roboto Mono"/>
                <a:ea typeface="Roboto Mono"/>
                <a:cs typeface="Roboto Mono"/>
                <a:sym typeface="Roboto Mono"/>
              </a:rPr>
              <a:t>PROPUESTA DE SOLUCIÓN</a:t>
            </a:r>
            <a:endParaRPr sz="3200" b="1">
              <a:latin typeface="Roboto Mono"/>
              <a:ea typeface="Roboto Mono"/>
              <a:cs typeface="Roboto Mono"/>
              <a:sym typeface="Roboto Mono"/>
            </a:endParaRPr>
          </a:p>
        </p:txBody>
      </p:sp>
      <p:sp>
        <p:nvSpPr>
          <p:cNvPr id="675" name="Google Shape;675;p54"/>
          <p:cNvSpPr txBox="1"/>
          <p:nvPr/>
        </p:nvSpPr>
        <p:spPr>
          <a:xfrm>
            <a:off x="3733200" y="1991925"/>
            <a:ext cx="3885300" cy="22626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just" rtl="0">
              <a:spcBef>
                <a:spcPts val="0"/>
              </a:spcBef>
              <a:spcAft>
                <a:spcPts val="0"/>
              </a:spcAft>
              <a:buNone/>
            </a:pPr>
            <a:r>
              <a:rPr lang="en" sz="1500">
                <a:latin typeface="Spinnaker"/>
                <a:ea typeface="Spinnaker"/>
                <a:cs typeface="Spinnaker"/>
                <a:sym typeface="Spinnaker"/>
              </a:rPr>
              <a:t>Proponemos realizar un  sistema de  distribución de agua recolectada a partir de los manantiales y precipitaciones durante las épocas de lluvia, haciendo uso de sensores de humedad del suelo, de precipitaciones y de nivel del agua destinados al riego en las zonas agrícolas del distrito de Mañazo ubicado en la provincia y región de Puno.</a:t>
            </a:r>
            <a:endParaRPr sz="1500">
              <a:latin typeface="Spinnaker"/>
              <a:ea typeface="Spinnaker"/>
              <a:cs typeface="Spinnaker"/>
              <a:sym typeface="Spinnaker"/>
            </a:endParaRPr>
          </a:p>
        </p:txBody>
      </p:sp>
      <p:pic>
        <p:nvPicPr>
          <p:cNvPr id="676" name="Google Shape;676;p54"/>
          <p:cNvPicPr preferRelativeResize="0"/>
          <p:nvPr/>
        </p:nvPicPr>
        <p:blipFill>
          <a:blip r:embed="rId3">
            <a:alphaModFix/>
          </a:blip>
          <a:stretch>
            <a:fillRect/>
          </a:stretch>
        </p:blipFill>
        <p:spPr>
          <a:xfrm rot="519925">
            <a:off x="5391368" y="397739"/>
            <a:ext cx="1283818" cy="1379825"/>
          </a:xfrm>
          <a:prstGeom prst="rect">
            <a:avLst/>
          </a:prstGeom>
          <a:noFill/>
          <a:ln>
            <a:noFill/>
          </a:ln>
        </p:spPr>
      </p:pic>
      <p:pic>
        <p:nvPicPr>
          <p:cNvPr id="677" name="Google Shape;677;p54"/>
          <p:cNvPicPr preferRelativeResize="0"/>
          <p:nvPr/>
        </p:nvPicPr>
        <p:blipFill>
          <a:blip r:embed="rId4">
            <a:alphaModFix/>
          </a:blip>
          <a:stretch>
            <a:fillRect/>
          </a:stretch>
        </p:blipFill>
        <p:spPr>
          <a:xfrm>
            <a:off x="442325" y="1866400"/>
            <a:ext cx="3089575" cy="264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5"/>
          <p:cNvSpPr/>
          <p:nvPr/>
        </p:nvSpPr>
        <p:spPr>
          <a:xfrm>
            <a:off x="0" y="119525"/>
            <a:ext cx="3749100" cy="500100"/>
          </a:xfrm>
          <a:prstGeom prst="homePlate">
            <a:avLst>
              <a:gd name="adj" fmla="val 50000"/>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b="1">
                <a:latin typeface="Roboto Mono"/>
                <a:ea typeface="Roboto Mono"/>
                <a:cs typeface="Roboto Mono"/>
                <a:sym typeface="Roboto Mono"/>
              </a:rPr>
              <a:t>CAJA NEGRA</a:t>
            </a:r>
            <a:endParaRPr sz="3100" b="1">
              <a:latin typeface="Roboto Mono"/>
              <a:ea typeface="Roboto Mono"/>
              <a:cs typeface="Roboto Mono"/>
              <a:sym typeface="Roboto Mono"/>
            </a:endParaRPr>
          </a:p>
        </p:txBody>
      </p:sp>
      <p:pic>
        <p:nvPicPr>
          <p:cNvPr id="683" name="Google Shape;683;p55"/>
          <p:cNvPicPr preferRelativeResize="0"/>
          <p:nvPr/>
        </p:nvPicPr>
        <p:blipFill>
          <a:blip r:embed="rId3">
            <a:alphaModFix/>
          </a:blip>
          <a:stretch>
            <a:fillRect/>
          </a:stretch>
        </p:blipFill>
        <p:spPr>
          <a:xfrm>
            <a:off x="1004325" y="741200"/>
            <a:ext cx="7426819" cy="426847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pic>
        <p:nvPicPr>
          <p:cNvPr id="688" name="Google Shape;688;p56"/>
          <p:cNvPicPr preferRelativeResize="0"/>
          <p:nvPr/>
        </p:nvPicPr>
        <p:blipFill>
          <a:blip r:embed="rId3">
            <a:alphaModFix/>
          </a:blip>
          <a:stretch>
            <a:fillRect/>
          </a:stretch>
        </p:blipFill>
        <p:spPr>
          <a:xfrm>
            <a:off x="2212588" y="127375"/>
            <a:ext cx="6307110" cy="4888750"/>
          </a:xfrm>
          <a:prstGeom prst="rect">
            <a:avLst/>
          </a:prstGeom>
          <a:noFill/>
          <a:ln>
            <a:noFill/>
          </a:ln>
        </p:spPr>
      </p:pic>
      <p:sp>
        <p:nvSpPr>
          <p:cNvPr id="689" name="Google Shape;689;p56"/>
          <p:cNvSpPr/>
          <p:nvPr/>
        </p:nvSpPr>
        <p:spPr>
          <a:xfrm>
            <a:off x="541675" y="835100"/>
            <a:ext cx="486300" cy="3238200"/>
          </a:xfrm>
          <a:prstGeom prst="round1Rect">
            <a:avLst>
              <a:gd name="adj" fmla="val 16667"/>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S</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Q</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U</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M</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A</a:t>
            </a:r>
            <a:endParaRPr sz="2400" b="1">
              <a:latin typeface="Spinnaker"/>
              <a:ea typeface="Spinnaker"/>
              <a:cs typeface="Spinnaker"/>
              <a:sym typeface="Spinnaker"/>
            </a:endParaRPr>
          </a:p>
        </p:txBody>
      </p:sp>
      <p:sp>
        <p:nvSpPr>
          <p:cNvPr id="690" name="Google Shape;690;p56"/>
          <p:cNvSpPr/>
          <p:nvPr/>
        </p:nvSpPr>
        <p:spPr>
          <a:xfrm>
            <a:off x="1112875" y="281900"/>
            <a:ext cx="486300" cy="4344600"/>
          </a:xfrm>
          <a:prstGeom prst="round1Rect">
            <a:avLst>
              <a:gd name="adj" fmla="val 16667"/>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pinnaker"/>
                <a:ea typeface="Spinnaker"/>
                <a:cs typeface="Spinnaker"/>
                <a:sym typeface="Spinnaker"/>
              </a:rPr>
              <a:t>D</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F</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U</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NC</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O</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S</a:t>
            </a:r>
            <a:endParaRPr sz="2400" b="1">
              <a:latin typeface="Spinnaker"/>
              <a:ea typeface="Spinnaker"/>
              <a:cs typeface="Spinnaker"/>
              <a:sym typeface="Spinnak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7"/>
          <p:cNvSpPr/>
          <p:nvPr/>
        </p:nvSpPr>
        <p:spPr>
          <a:xfrm>
            <a:off x="551750" y="281900"/>
            <a:ext cx="486300" cy="4344600"/>
          </a:xfrm>
          <a:prstGeom prst="round1Rect">
            <a:avLst>
              <a:gd name="adj" fmla="val 16667"/>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pinnaker"/>
                <a:ea typeface="Spinnaker"/>
                <a:cs typeface="Spinnaker"/>
                <a:sym typeface="Spinnaker"/>
              </a:rPr>
              <a:t>D</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F</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C</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Ó</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a:t>
            </a:r>
            <a:endParaRPr sz="2400" b="1">
              <a:latin typeface="Spinnaker"/>
              <a:ea typeface="Spinnaker"/>
              <a:cs typeface="Spinnaker"/>
              <a:sym typeface="Spinnaker"/>
            </a:endParaRPr>
          </a:p>
        </p:txBody>
      </p:sp>
      <p:pic>
        <p:nvPicPr>
          <p:cNvPr id="696" name="Google Shape;696;p57"/>
          <p:cNvPicPr preferRelativeResize="0"/>
          <p:nvPr/>
        </p:nvPicPr>
        <p:blipFill>
          <a:blip r:embed="rId3">
            <a:alphaModFix/>
          </a:blip>
          <a:stretch>
            <a:fillRect/>
          </a:stretch>
        </p:blipFill>
        <p:spPr>
          <a:xfrm>
            <a:off x="2302000" y="131050"/>
            <a:ext cx="5737450" cy="4131074"/>
          </a:xfrm>
          <a:prstGeom prst="rect">
            <a:avLst/>
          </a:prstGeom>
          <a:noFill/>
          <a:ln>
            <a:noFill/>
          </a:ln>
        </p:spPr>
      </p:pic>
      <p:pic>
        <p:nvPicPr>
          <p:cNvPr id="697" name="Google Shape;697;p57"/>
          <p:cNvPicPr preferRelativeResize="0"/>
          <p:nvPr/>
        </p:nvPicPr>
        <p:blipFill>
          <a:blip r:embed="rId4">
            <a:alphaModFix/>
          </a:blip>
          <a:stretch>
            <a:fillRect/>
          </a:stretch>
        </p:blipFill>
        <p:spPr>
          <a:xfrm>
            <a:off x="2302000" y="4111748"/>
            <a:ext cx="5681324" cy="892727"/>
          </a:xfrm>
          <a:prstGeom prst="rect">
            <a:avLst/>
          </a:prstGeom>
          <a:noFill/>
          <a:ln>
            <a:noFill/>
          </a:ln>
        </p:spPr>
      </p:pic>
      <p:sp>
        <p:nvSpPr>
          <p:cNvPr id="698" name="Google Shape;698;p57"/>
          <p:cNvSpPr/>
          <p:nvPr/>
        </p:nvSpPr>
        <p:spPr>
          <a:xfrm>
            <a:off x="1112875" y="281900"/>
            <a:ext cx="486300" cy="4344600"/>
          </a:xfrm>
          <a:prstGeom prst="round1Rect">
            <a:avLst>
              <a:gd name="adj" fmla="val 16667"/>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pinnaker"/>
                <a:ea typeface="Spinnaker"/>
                <a:cs typeface="Spinnaker"/>
                <a:sym typeface="Spinnaker"/>
              </a:rPr>
              <a:t>D</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F</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U</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NC</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I</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O</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N</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E</a:t>
            </a:r>
            <a:endParaRPr sz="2400" b="1">
              <a:latin typeface="Spinnaker"/>
              <a:ea typeface="Spinnaker"/>
              <a:cs typeface="Spinnaker"/>
              <a:sym typeface="Spinnaker"/>
            </a:endParaRPr>
          </a:p>
          <a:p>
            <a:pPr marL="0" lvl="0" indent="0" algn="ctr" rtl="0">
              <a:spcBef>
                <a:spcPts val="0"/>
              </a:spcBef>
              <a:spcAft>
                <a:spcPts val="0"/>
              </a:spcAft>
              <a:buNone/>
            </a:pPr>
            <a:r>
              <a:rPr lang="en" sz="2400" b="1">
                <a:latin typeface="Spinnaker"/>
                <a:ea typeface="Spinnaker"/>
                <a:cs typeface="Spinnaker"/>
                <a:sym typeface="Spinnaker"/>
              </a:rPr>
              <a:t>S</a:t>
            </a:r>
            <a:endParaRPr sz="2400" b="1">
              <a:latin typeface="Spinnaker"/>
              <a:ea typeface="Spinnaker"/>
              <a:cs typeface="Spinnaker"/>
              <a:sym typeface="Spinnak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1"/>
          <p:cNvSpPr/>
          <p:nvPr/>
        </p:nvSpPr>
        <p:spPr>
          <a:xfrm>
            <a:off x="68975" y="170125"/>
            <a:ext cx="4023300" cy="796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900" b="1">
                <a:latin typeface="Spinnaker"/>
                <a:ea typeface="Spinnaker"/>
                <a:cs typeface="Spinnaker"/>
                <a:sym typeface="Spinnaker"/>
              </a:rPr>
              <a:t>¿Sabías que?</a:t>
            </a:r>
            <a:endParaRPr sz="3900" b="1">
              <a:latin typeface="Spinnaker"/>
              <a:ea typeface="Spinnaker"/>
              <a:cs typeface="Spinnaker"/>
              <a:sym typeface="Spinnaker"/>
            </a:endParaRPr>
          </a:p>
        </p:txBody>
      </p:sp>
      <p:sp>
        <p:nvSpPr>
          <p:cNvPr id="423" name="Google Shape;423;p31"/>
          <p:cNvSpPr txBox="1"/>
          <p:nvPr/>
        </p:nvSpPr>
        <p:spPr>
          <a:xfrm>
            <a:off x="691825" y="1604650"/>
            <a:ext cx="3241800" cy="415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500">
              <a:highlight>
                <a:srgbClr val="D1D1D1"/>
              </a:highlight>
              <a:latin typeface="Spinnaker"/>
              <a:ea typeface="Spinnaker"/>
              <a:cs typeface="Spinnaker"/>
              <a:sym typeface="Spinnaker"/>
            </a:endParaRPr>
          </a:p>
        </p:txBody>
      </p:sp>
      <p:sp>
        <p:nvSpPr>
          <p:cNvPr id="424" name="Google Shape;424;p31"/>
          <p:cNvSpPr/>
          <p:nvPr/>
        </p:nvSpPr>
        <p:spPr>
          <a:xfrm>
            <a:off x="481175" y="1289800"/>
            <a:ext cx="8461200" cy="859200"/>
          </a:xfrm>
          <a:prstGeom prst="homePlate">
            <a:avLst>
              <a:gd name="adj" fmla="val 50000"/>
            </a:avLst>
          </a:prstGeom>
          <a:solidFill>
            <a:srgbClr val="B6D7A8"/>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500">
                <a:latin typeface="Spinnaker"/>
                <a:ea typeface="Spinnaker"/>
                <a:cs typeface="Spinnaker"/>
                <a:sym typeface="Spinnaker"/>
              </a:rPr>
              <a:t>La ausencia de precipitaciones en la sierra ha perjudicado a los cultivos de muchas comunidades del centro y sur del país. Si bien ya comenzó a llover en algunas regiones, la sequía ha dejado graves secuelas en la producción agrícola (Senamhi, 2022).</a:t>
            </a:r>
            <a:endParaRPr/>
          </a:p>
        </p:txBody>
      </p:sp>
      <p:sp>
        <p:nvSpPr>
          <p:cNvPr id="425" name="Google Shape;425;p31"/>
          <p:cNvSpPr txBox="1"/>
          <p:nvPr/>
        </p:nvSpPr>
        <p:spPr>
          <a:xfrm>
            <a:off x="4861300" y="3037125"/>
            <a:ext cx="304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ndali"/>
              <a:ea typeface="Mandali"/>
              <a:cs typeface="Mandali"/>
              <a:sym typeface="Mandali"/>
            </a:endParaRPr>
          </a:p>
        </p:txBody>
      </p:sp>
      <p:sp>
        <p:nvSpPr>
          <p:cNvPr id="426" name="Google Shape;426;p31"/>
          <p:cNvSpPr txBox="1"/>
          <p:nvPr/>
        </p:nvSpPr>
        <p:spPr>
          <a:xfrm>
            <a:off x="789475" y="2729325"/>
            <a:ext cx="3241800" cy="708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Mandali"/>
                <a:ea typeface="Mandali"/>
                <a:cs typeface="Mandali"/>
                <a:sym typeface="Mandali"/>
              </a:rPr>
              <a:t>CASO: Escasez de agua en zonas agropecuarias del Perú.</a:t>
            </a:r>
            <a:endParaRPr sz="1700" b="1">
              <a:latin typeface="Mandali"/>
              <a:ea typeface="Mandali"/>
              <a:cs typeface="Mandali"/>
              <a:sym typeface="Mandali"/>
            </a:endParaRPr>
          </a:p>
        </p:txBody>
      </p:sp>
      <p:sp>
        <p:nvSpPr>
          <p:cNvPr id="427" name="Google Shape;427;p31"/>
          <p:cNvSpPr txBox="1"/>
          <p:nvPr/>
        </p:nvSpPr>
        <p:spPr>
          <a:xfrm>
            <a:off x="4687825" y="2502600"/>
            <a:ext cx="116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latin typeface="Spinnaker"/>
                <a:ea typeface="Spinnaker"/>
                <a:cs typeface="Spinnaker"/>
                <a:sym typeface="Spinnaker"/>
              </a:rPr>
              <a:t>[PUNO] </a:t>
            </a:r>
            <a:endParaRPr sz="1600">
              <a:highlight>
                <a:srgbClr val="D1D1D1"/>
              </a:highlight>
              <a:latin typeface="Spinnaker"/>
              <a:ea typeface="Spinnaker"/>
              <a:cs typeface="Spinnaker"/>
              <a:sym typeface="Spinnaker"/>
            </a:endParaRPr>
          </a:p>
        </p:txBody>
      </p:sp>
      <p:pic>
        <p:nvPicPr>
          <p:cNvPr id="428" name="Google Shape;428;p31"/>
          <p:cNvPicPr preferRelativeResize="0"/>
          <p:nvPr/>
        </p:nvPicPr>
        <p:blipFill rotWithShape="1">
          <a:blip r:embed="rId3">
            <a:alphaModFix/>
          </a:blip>
          <a:srcRect l="17021" t="18351" r="18843" b="15132"/>
          <a:stretch/>
        </p:blipFill>
        <p:spPr>
          <a:xfrm>
            <a:off x="4785156" y="3361956"/>
            <a:ext cx="1046300" cy="1085159"/>
          </a:xfrm>
          <a:prstGeom prst="rect">
            <a:avLst/>
          </a:prstGeom>
          <a:noFill/>
          <a:ln>
            <a:noFill/>
          </a:ln>
        </p:spPr>
      </p:pic>
      <p:pic>
        <p:nvPicPr>
          <p:cNvPr id="429" name="Google Shape;429;p31"/>
          <p:cNvPicPr preferRelativeResize="0"/>
          <p:nvPr/>
        </p:nvPicPr>
        <p:blipFill rotWithShape="1">
          <a:blip r:embed="rId4">
            <a:alphaModFix/>
          </a:blip>
          <a:srcRect l="14485" t="2324" r="6662"/>
          <a:stretch/>
        </p:blipFill>
        <p:spPr>
          <a:xfrm>
            <a:off x="6691800" y="2755970"/>
            <a:ext cx="643270" cy="796800"/>
          </a:xfrm>
          <a:prstGeom prst="rect">
            <a:avLst/>
          </a:prstGeom>
          <a:noFill/>
          <a:ln>
            <a:noFill/>
          </a:ln>
        </p:spPr>
      </p:pic>
      <p:pic>
        <p:nvPicPr>
          <p:cNvPr id="430" name="Google Shape;430;p31"/>
          <p:cNvPicPr preferRelativeResize="0"/>
          <p:nvPr/>
        </p:nvPicPr>
        <p:blipFill>
          <a:blip r:embed="rId5">
            <a:alphaModFix/>
          </a:blip>
          <a:stretch>
            <a:fillRect/>
          </a:stretch>
        </p:blipFill>
        <p:spPr>
          <a:xfrm>
            <a:off x="6638138" y="4159750"/>
            <a:ext cx="750600" cy="750900"/>
          </a:xfrm>
          <a:prstGeom prst="ellipse">
            <a:avLst/>
          </a:prstGeom>
          <a:noFill/>
          <a:ln>
            <a:noFill/>
          </a:ln>
        </p:spPr>
      </p:pic>
      <p:pic>
        <p:nvPicPr>
          <p:cNvPr id="431" name="Google Shape;431;p31"/>
          <p:cNvPicPr preferRelativeResize="0"/>
          <p:nvPr/>
        </p:nvPicPr>
        <p:blipFill rotWithShape="1">
          <a:blip r:embed="rId6">
            <a:alphaModFix/>
          </a:blip>
          <a:srcRect l="19287" t="35662" r="20832" b="5312"/>
          <a:stretch/>
        </p:blipFill>
        <p:spPr>
          <a:xfrm>
            <a:off x="7335075" y="3437325"/>
            <a:ext cx="808200" cy="796800"/>
          </a:xfrm>
          <a:prstGeom prst="ellipse">
            <a:avLst/>
          </a:prstGeom>
          <a:noFill/>
          <a:ln>
            <a:noFill/>
          </a:ln>
        </p:spPr>
      </p:pic>
      <p:cxnSp>
        <p:nvCxnSpPr>
          <p:cNvPr id="432" name="Google Shape;432;p31"/>
          <p:cNvCxnSpPr/>
          <p:nvPr/>
        </p:nvCxnSpPr>
        <p:spPr>
          <a:xfrm flipH="1">
            <a:off x="4619625" y="3361938"/>
            <a:ext cx="21000" cy="841500"/>
          </a:xfrm>
          <a:prstGeom prst="straightConnector1">
            <a:avLst/>
          </a:prstGeom>
          <a:noFill/>
          <a:ln w="28575" cap="flat" cmpd="sng">
            <a:solidFill>
              <a:schemeClr val="dk2"/>
            </a:solidFill>
            <a:prstDash val="solid"/>
            <a:round/>
            <a:headEnd type="none" w="med" len="med"/>
            <a:tailEnd type="triangle" w="med" len="med"/>
          </a:ln>
        </p:spPr>
      </p:cxnSp>
      <p:cxnSp>
        <p:nvCxnSpPr>
          <p:cNvPr id="433" name="Google Shape;433;p31"/>
          <p:cNvCxnSpPr/>
          <p:nvPr/>
        </p:nvCxnSpPr>
        <p:spPr>
          <a:xfrm flipH="1">
            <a:off x="6485825" y="3361938"/>
            <a:ext cx="21000" cy="841500"/>
          </a:xfrm>
          <a:prstGeom prst="straightConnector1">
            <a:avLst/>
          </a:prstGeom>
          <a:noFill/>
          <a:ln w="28575" cap="flat" cmpd="sng">
            <a:solidFill>
              <a:schemeClr val="dk2"/>
            </a:solidFill>
            <a:prstDash val="solid"/>
            <a:round/>
            <a:headEnd type="none" w="med" len="med"/>
            <a:tailEnd type="triangle" w="med" len="med"/>
          </a:ln>
        </p:spPr>
      </p:cxnSp>
      <p:sp>
        <p:nvSpPr>
          <p:cNvPr id="434" name="Google Shape;434;p31"/>
          <p:cNvSpPr/>
          <p:nvPr/>
        </p:nvSpPr>
        <p:spPr>
          <a:xfrm>
            <a:off x="5995888" y="3511063"/>
            <a:ext cx="325500" cy="284100"/>
          </a:xfrm>
          <a:prstGeom prst="stripedRightArrow">
            <a:avLst>
              <a:gd name="adj1" fmla="val 50000"/>
              <a:gd name="adj2" fmla="val 50000"/>
            </a:avLst>
          </a:prstGeom>
          <a:solidFill>
            <a:srgbClr val="CC4125"/>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8"/>
          <p:cNvSpPr/>
          <p:nvPr/>
        </p:nvSpPr>
        <p:spPr>
          <a:xfrm>
            <a:off x="4985899" y="280950"/>
            <a:ext cx="4042332" cy="851202"/>
          </a:xfrm>
          <a:prstGeom prst="flowChartTerminator">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dirty="0">
                <a:latin typeface="Spinnaker"/>
                <a:ea typeface="Spinnaker"/>
                <a:cs typeface="Spinnaker"/>
                <a:sym typeface="Spinnaker"/>
              </a:rPr>
              <a:t>  MATRIZ MORFOLOGICA</a:t>
            </a:r>
            <a:endParaRPr sz="2100" b="1" dirty="0">
              <a:latin typeface="Spinnaker"/>
              <a:ea typeface="Spinnaker"/>
              <a:cs typeface="Spinnaker"/>
              <a:sym typeface="Spinnaker"/>
            </a:endParaRPr>
          </a:p>
        </p:txBody>
      </p:sp>
      <p:sp>
        <p:nvSpPr>
          <p:cNvPr id="704" name="Google Shape;704;p58"/>
          <p:cNvSpPr/>
          <p:nvPr/>
        </p:nvSpPr>
        <p:spPr>
          <a:xfrm>
            <a:off x="4580425" y="335300"/>
            <a:ext cx="764400" cy="7425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Spinnaker"/>
                <a:ea typeface="Spinnaker"/>
                <a:cs typeface="Spinnaker"/>
                <a:sym typeface="Spinnaker"/>
              </a:rPr>
              <a:t>01</a:t>
            </a:r>
            <a:endParaRPr sz="2200" b="1">
              <a:latin typeface="Spinnaker"/>
              <a:ea typeface="Spinnaker"/>
              <a:cs typeface="Spinnaker"/>
              <a:sym typeface="Spinnaker"/>
            </a:endParaRPr>
          </a:p>
        </p:txBody>
      </p:sp>
      <p:pic>
        <p:nvPicPr>
          <p:cNvPr id="705" name="Google Shape;705;p58"/>
          <p:cNvPicPr preferRelativeResize="0"/>
          <p:nvPr/>
        </p:nvPicPr>
        <p:blipFill>
          <a:blip r:embed="rId3">
            <a:alphaModFix/>
          </a:blip>
          <a:stretch>
            <a:fillRect/>
          </a:stretch>
        </p:blipFill>
        <p:spPr>
          <a:xfrm>
            <a:off x="4659084" y="1748359"/>
            <a:ext cx="3955241" cy="392498"/>
          </a:xfrm>
          <a:prstGeom prst="rect">
            <a:avLst/>
          </a:prstGeom>
          <a:noFill/>
          <a:ln>
            <a:noFill/>
          </a:ln>
        </p:spPr>
      </p:pic>
      <p:pic>
        <p:nvPicPr>
          <p:cNvPr id="1026" name="Picture 2">
            <a:extLst>
              <a:ext uri="{FF2B5EF4-FFF2-40B4-BE49-F238E27FC236}">
                <a16:creationId xmlns:a16="http://schemas.microsoft.com/office/drawing/2014/main" id="{C628B8ED-C6D8-3C57-AB30-DE3E6C44B1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132"/>
          <a:stretch/>
        </p:blipFill>
        <p:spPr bwMode="auto">
          <a:xfrm>
            <a:off x="529674" y="0"/>
            <a:ext cx="370511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DB79CC-F59A-7906-B8CF-BD8326DB42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086" y="2140857"/>
            <a:ext cx="3955240" cy="1941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9"/>
          <p:cNvSpPr/>
          <p:nvPr/>
        </p:nvSpPr>
        <p:spPr>
          <a:xfrm>
            <a:off x="427074" y="204975"/>
            <a:ext cx="4042332" cy="851202"/>
          </a:xfrm>
          <a:prstGeom prst="flowChartTerminator">
            <a:avLst/>
          </a:prstGeom>
          <a:solidFill>
            <a:srgbClr val="EAD1DC"/>
          </a:solidFill>
          <a:ln w="9525" cap="flat" cmpd="sng">
            <a:solidFill>
              <a:srgbClr val="EAD1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100" b="1">
                <a:latin typeface="Spinnaker"/>
                <a:ea typeface="Spinnaker"/>
                <a:cs typeface="Spinnaker"/>
                <a:sym typeface="Spinnaker"/>
              </a:rPr>
              <a:t>  TABLA DE VALORACIÓN</a:t>
            </a:r>
            <a:endParaRPr sz="2100" b="1">
              <a:latin typeface="Spinnaker"/>
              <a:ea typeface="Spinnaker"/>
              <a:cs typeface="Spinnaker"/>
              <a:sym typeface="Spinnaker"/>
            </a:endParaRPr>
          </a:p>
        </p:txBody>
      </p:sp>
      <p:sp>
        <p:nvSpPr>
          <p:cNvPr id="713" name="Google Shape;713;p59"/>
          <p:cNvSpPr/>
          <p:nvPr/>
        </p:nvSpPr>
        <p:spPr>
          <a:xfrm>
            <a:off x="0" y="259325"/>
            <a:ext cx="827100" cy="742500"/>
          </a:xfrm>
          <a:prstGeom prst="ellipse">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latin typeface="Spinnaker"/>
                <a:ea typeface="Spinnaker"/>
                <a:cs typeface="Spinnaker"/>
                <a:sym typeface="Spinnaker"/>
              </a:rPr>
              <a:t>02</a:t>
            </a:r>
            <a:endParaRPr sz="2200" b="1">
              <a:latin typeface="Spinnaker"/>
              <a:ea typeface="Spinnaker"/>
              <a:cs typeface="Spinnaker"/>
              <a:sym typeface="Spinnaker"/>
            </a:endParaRPr>
          </a:p>
        </p:txBody>
      </p:sp>
      <p:pic>
        <p:nvPicPr>
          <p:cNvPr id="3" name="Imagen 2">
            <a:extLst>
              <a:ext uri="{FF2B5EF4-FFF2-40B4-BE49-F238E27FC236}">
                <a16:creationId xmlns:a16="http://schemas.microsoft.com/office/drawing/2014/main" id="{8D3D7873-9B03-9C56-33B8-A422619BA4F6}"/>
              </a:ext>
            </a:extLst>
          </p:cNvPr>
          <p:cNvPicPr>
            <a:picLocks noChangeAspect="1"/>
          </p:cNvPicPr>
          <p:nvPr/>
        </p:nvPicPr>
        <p:blipFill>
          <a:blip r:embed="rId3"/>
          <a:stretch>
            <a:fillRect/>
          </a:stretch>
        </p:blipFill>
        <p:spPr>
          <a:xfrm>
            <a:off x="7160596" y="2474491"/>
            <a:ext cx="1257475" cy="962159"/>
          </a:xfrm>
          <a:prstGeom prst="rect">
            <a:avLst/>
          </a:prstGeom>
        </p:spPr>
      </p:pic>
      <p:pic>
        <p:nvPicPr>
          <p:cNvPr id="5" name="Imagen 4">
            <a:extLst>
              <a:ext uri="{FF2B5EF4-FFF2-40B4-BE49-F238E27FC236}">
                <a16:creationId xmlns:a16="http://schemas.microsoft.com/office/drawing/2014/main" id="{F0978AA1-ACD3-4A1D-0968-0AEA78A7CA68}"/>
              </a:ext>
            </a:extLst>
          </p:cNvPr>
          <p:cNvPicPr>
            <a:picLocks noChangeAspect="1"/>
          </p:cNvPicPr>
          <p:nvPr/>
        </p:nvPicPr>
        <p:blipFill>
          <a:blip r:embed="rId4"/>
          <a:stretch>
            <a:fillRect/>
          </a:stretch>
        </p:blipFill>
        <p:spPr>
          <a:xfrm>
            <a:off x="413550" y="1842505"/>
            <a:ext cx="6515499" cy="222612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0"/>
          <p:cNvSpPr/>
          <p:nvPr/>
        </p:nvSpPr>
        <p:spPr>
          <a:xfrm>
            <a:off x="3167550" y="323200"/>
            <a:ext cx="5094600" cy="32919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b="1">
                <a:latin typeface="Fjalla One"/>
                <a:ea typeface="Fjalla One"/>
                <a:cs typeface="Fjalla One"/>
                <a:sym typeface="Fjalla One"/>
              </a:rPr>
              <a:t>PROYECTOS PRELIMINARES Y MATRICES DE EVALUACIÓN</a:t>
            </a:r>
            <a:endParaRPr sz="4400" b="1">
              <a:latin typeface="Fjalla One"/>
              <a:ea typeface="Fjalla One"/>
              <a:cs typeface="Fjalla One"/>
              <a:sym typeface="Fjalla One"/>
            </a:endParaRPr>
          </a:p>
        </p:txBody>
      </p:sp>
      <p:sp>
        <p:nvSpPr>
          <p:cNvPr id="721" name="Google Shape;721;p60"/>
          <p:cNvSpPr txBox="1"/>
          <p:nvPr/>
        </p:nvSpPr>
        <p:spPr>
          <a:xfrm>
            <a:off x="4332125" y="3902850"/>
            <a:ext cx="2173200" cy="400200"/>
          </a:xfrm>
          <a:prstGeom prst="rect">
            <a:avLst/>
          </a:prstGeom>
          <a:solidFill>
            <a:srgbClr val="DEF090"/>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Spinnaker"/>
                <a:ea typeface="Spinnaker"/>
                <a:cs typeface="Spinnaker"/>
                <a:sym typeface="Spinnaker"/>
              </a:rPr>
              <a:t>Metodología VDI 2225</a:t>
            </a:r>
            <a:endParaRPr b="1">
              <a:latin typeface="Spinnaker"/>
              <a:ea typeface="Spinnaker"/>
              <a:cs typeface="Spinnaker"/>
              <a:sym typeface="Spinnaker"/>
            </a:endParaRPr>
          </a:p>
        </p:txBody>
      </p:sp>
      <p:pic>
        <p:nvPicPr>
          <p:cNvPr id="722" name="Google Shape;722;p60"/>
          <p:cNvPicPr preferRelativeResize="0"/>
          <p:nvPr/>
        </p:nvPicPr>
        <p:blipFill>
          <a:blip r:embed="rId3">
            <a:alphaModFix/>
          </a:blip>
          <a:stretch>
            <a:fillRect/>
          </a:stretch>
        </p:blipFill>
        <p:spPr>
          <a:xfrm>
            <a:off x="218575" y="1008900"/>
            <a:ext cx="2759625" cy="2771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61"/>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28" name="Google Shape;728;p61"/>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latin typeface="Spinnaker"/>
                <a:ea typeface="Spinnaker"/>
                <a:cs typeface="Spinnaker"/>
                <a:sym typeface="Spinnaker"/>
              </a:rPr>
              <a:t>01</a:t>
            </a:r>
            <a:endParaRPr sz="2700" b="1">
              <a:latin typeface="Spinnaker"/>
              <a:ea typeface="Spinnaker"/>
              <a:cs typeface="Spinnaker"/>
              <a:sym typeface="Spinnaker"/>
            </a:endParaRPr>
          </a:p>
        </p:txBody>
      </p:sp>
      <p:pic>
        <p:nvPicPr>
          <p:cNvPr id="729" name="Google Shape;729;p61"/>
          <p:cNvPicPr preferRelativeResize="0"/>
          <p:nvPr/>
        </p:nvPicPr>
        <p:blipFill rotWithShape="1">
          <a:blip r:embed="rId3">
            <a:alphaModFix/>
          </a:blip>
          <a:srcRect l="7127" t="13759" r="21738" b="13781"/>
          <a:stretch/>
        </p:blipFill>
        <p:spPr>
          <a:xfrm>
            <a:off x="954225" y="800950"/>
            <a:ext cx="6617100" cy="4280001"/>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2"/>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35" name="Google Shape;735;p62"/>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latin typeface="Spinnaker"/>
                <a:ea typeface="Spinnaker"/>
                <a:cs typeface="Spinnaker"/>
                <a:sym typeface="Spinnaker"/>
              </a:rPr>
              <a:t>01</a:t>
            </a:r>
            <a:endParaRPr sz="2700" b="1">
              <a:latin typeface="Spinnaker"/>
              <a:ea typeface="Spinnaker"/>
              <a:cs typeface="Spinnaker"/>
              <a:sym typeface="Spinnaker"/>
            </a:endParaRPr>
          </a:p>
        </p:txBody>
      </p:sp>
      <p:pic>
        <p:nvPicPr>
          <p:cNvPr id="736" name="Google Shape;736;p62"/>
          <p:cNvPicPr preferRelativeResize="0"/>
          <p:nvPr/>
        </p:nvPicPr>
        <p:blipFill rotWithShape="1">
          <a:blip r:embed="rId3">
            <a:alphaModFix/>
          </a:blip>
          <a:srcRect/>
          <a:stretch/>
        </p:blipFill>
        <p:spPr>
          <a:xfrm>
            <a:off x="952775" y="833500"/>
            <a:ext cx="5935749" cy="41575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3"/>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42" name="Google Shape;742;p63"/>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Spinnaker"/>
                <a:ea typeface="Spinnaker"/>
                <a:cs typeface="Spinnaker"/>
                <a:sym typeface="Spinnaker"/>
              </a:rPr>
              <a:t>02</a:t>
            </a:r>
            <a:endParaRPr sz="2500" b="1">
              <a:latin typeface="Spinnaker"/>
              <a:ea typeface="Spinnaker"/>
              <a:cs typeface="Spinnaker"/>
              <a:sym typeface="Spinnaker"/>
            </a:endParaRPr>
          </a:p>
        </p:txBody>
      </p:sp>
      <p:pic>
        <p:nvPicPr>
          <p:cNvPr id="743" name="Google Shape;743;p63"/>
          <p:cNvPicPr preferRelativeResize="0"/>
          <p:nvPr/>
        </p:nvPicPr>
        <p:blipFill rotWithShape="1">
          <a:blip r:embed="rId3">
            <a:alphaModFix/>
          </a:blip>
          <a:srcRect r="1205"/>
          <a:stretch/>
        </p:blipFill>
        <p:spPr>
          <a:xfrm>
            <a:off x="245425" y="917800"/>
            <a:ext cx="9979551" cy="38976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4"/>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49" name="Google Shape;749;p64"/>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Spinnaker"/>
                <a:ea typeface="Spinnaker"/>
                <a:cs typeface="Spinnaker"/>
                <a:sym typeface="Spinnaker"/>
              </a:rPr>
              <a:t>02</a:t>
            </a:r>
            <a:endParaRPr sz="2500" b="1">
              <a:latin typeface="Spinnaker"/>
              <a:ea typeface="Spinnaker"/>
              <a:cs typeface="Spinnaker"/>
              <a:sym typeface="Spinnaker"/>
            </a:endParaRPr>
          </a:p>
        </p:txBody>
      </p:sp>
      <p:pic>
        <p:nvPicPr>
          <p:cNvPr id="750" name="Google Shape;750;p64"/>
          <p:cNvPicPr preferRelativeResize="0"/>
          <p:nvPr/>
        </p:nvPicPr>
        <p:blipFill rotWithShape="1">
          <a:blip r:embed="rId3">
            <a:alphaModFix/>
          </a:blip>
          <a:srcRect r="1429"/>
          <a:stretch/>
        </p:blipFill>
        <p:spPr>
          <a:xfrm>
            <a:off x="2721125" y="825000"/>
            <a:ext cx="5047299" cy="415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5"/>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56" name="Google Shape;756;p65"/>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Spinnaker"/>
                <a:ea typeface="Spinnaker"/>
                <a:cs typeface="Spinnaker"/>
                <a:sym typeface="Spinnaker"/>
              </a:rPr>
              <a:t>03</a:t>
            </a:r>
            <a:endParaRPr sz="2500" b="1">
              <a:latin typeface="Spinnaker"/>
              <a:ea typeface="Spinnaker"/>
              <a:cs typeface="Spinnaker"/>
              <a:sym typeface="Spinnaker"/>
            </a:endParaRPr>
          </a:p>
        </p:txBody>
      </p:sp>
      <p:pic>
        <p:nvPicPr>
          <p:cNvPr id="757" name="Google Shape;757;p65"/>
          <p:cNvPicPr preferRelativeResize="0"/>
          <p:nvPr/>
        </p:nvPicPr>
        <p:blipFill>
          <a:blip r:embed="rId3">
            <a:alphaModFix/>
          </a:blip>
          <a:stretch>
            <a:fillRect/>
          </a:stretch>
        </p:blipFill>
        <p:spPr>
          <a:xfrm>
            <a:off x="3950350" y="110450"/>
            <a:ext cx="4935124" cy="4922598"/>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6"/>
          <p:cNvSpPr/>
          <p:nvPr/>
        </p:nvSpPr>
        <p:spPr>
          <a:xfrm>
            <a:off x="0" y="119500"/>
            <a:ext cx="3879300" cy="561600"/>
          </a:xfrm>
          <a:prstGeom prst="homePlate">
            <a:avLst>
              <a:gd name="adj" fmla="val 5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900" b="1">
                <a:latin typeface="Roboto Mono"/>
                <a:ea typeface="Roboto Mono"/>
                <a:cs typeface="Roboto Mono"/>
                <a:sym typeface="Roboto Mono"/>
              </a:rPr>
              <a:t>PROYECTO PRELIMINAR</a:t>
            </a:r>
            <a:endParaRPr sz="1900" b="1">
              <a:latin typeface="Roboto Mono"/>
              <a:ea typeface="Roboto Mono"/>
              <a:cs typeface="Roboto Mono"/>
              <a:sym typeface="Roboto Mono"/>
            </a:endParaRPr>
          </a:p>
        </p:txBody>
      </p:sp>
      <p:sp>
        <p:nvSpPr>
          <p:cNvPr id="763" name="Google Shape;763;p66"/>
          <p:cNvSpPr/>
          <p:nvPr/>
        </p:nvSpPr>
        <p:spPr>
          <a:xfrm>
            <a:off x="94175" y="56200"/>
            <a:ext cx="706200" cy="688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latin typeface="Spinnaker"/>
                <a:ea typeface="Spinnaker"/>
                <a:cs typeface="Spinnaker"/>
                <a:sym typeface="Spinnaker"/>
              </a:rPr>
              <a:t>03</a:t>
            </a:r>
            <a:endParaRPr sz="2500" b="1">
              <a:latin typeface="Spinnaker"/>
              <a:ea typeface="Spinnaker"/>
              <a:cs typeface="Spinnaker"/>
              <a:sym typeface="Spinnaker"/>
            </a:endParaRPr>
          </a:p>
        </p:txBody>
      </p:sp>
      <p:pic>
        <p:nvPicPr>
          <p:cNvPr id="764" name="Google Shape;764;p66"/>
          <p:cNvPicPr preferRelativeResize="0"/>
          <p:nvPr/>
        </p:nvPicPr>
        <p:blipFill>
          <a:blip r:embed="rId3">
            <a:alphaModFix/>
          </a:blip>
          <a:stretch>
            <a:fillRect/>
          </a:stretch>
        </p:blipFill>
        <p:spPr>
          <a:xfrm>
            <a:off x="2351275" y="744400"/>
            <a:ext cx="5499624" cy="43411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7"/>
          <p:cNvSpPr/>
          <p:nvPr/>
        </p:nvSpPr>
        <p:spPr>
          <a:xfrm>
            <a:off x="783150" y="238675"/>
            <a:ext cx="7722600" cy="706200"/>
          </a:xfrm>
          <a:prstGeom prst="round2DiagRect">
            <a:avLst>
              <a:gd name="adj1" fmla="val 16667"/>
              <a:gd name="adj2" fmla="val 0"/>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50" b="1"/>
              <a:t>Matrices de evaluación – Evaluación técnica (Xi)</a:t>
            </a:r>
            <a:r>
              <a:rPr lang="en" sz="2550">
                <a:highlight>
                  <a:srgbClr val="E9EBED"/>
                </a:highlight>
              </a:rPr>
              <a:t> </a:t>
            </a:r>
            <a:endParaRPr/>
          </a:p>
        </p:txBody>
      </p:sp>
      <p:pic>
        <p:nvPicPr>
          <p:cNvPr id="770" name="Google Shape;770;p67"/>
          <p:cNvPicPr preferRelativeResize="0"/>
          <p:nvPr/>
        </p:nvPicPr>
        <p:blipFill rotWithShape="1">
          <a:blip r:embed="rId3">
            <a:alphaModFix/>
          </a:blip>
          <a:srcRect l="541" t="3307" r="26230" b="2989"/>
          <a:stretch/>
        </p:blipFill>
        <p:spPr>
          <a:xfrm>
            <a:off x="843475" y="1205325"/>
            <a:ext cx="7601949" cy="2248725"/>
          </a:xfrm>
          <a:prstGeom prst="rect">
            <a:avLst/>
          </a:prstGeom>
          <a:noFill/>
          <a:ln w="19050" cap="flat" cmpd="sng">
            <a:solidFill>
              <a:srgbClr val="000000"/>
            </a:solidFill>
            <a:prstDash val="solid"/>
            <a:round/>
            <a:headEnd type="none" w="sm" len="sm"/>
            <a:tailEnd type="none" w="sm" len="sm"/>
          </a:ln>
        </p:spPr>
      </p:pic>
      <p:pic>
        <p:nvPicPr>
          <p:cNvPr id="771" name="Google Shape;771;p67"/>
          <p:cNvPicPr preferRelativeResize="0"/>
          <p:nvPr/>
        </p:nvPicPr>
        <p:blipFill rotWithShape="1">
          <a:blip r:embed="rId3">
            <a:alphaModFix/>
          </a:blip>
          <a:srcRect l="79655" t="23084" r="367" b="42650"/>
          <a:stretch/>
        </p:blipFill>
        <p:spPr>
          <a:xfrm>
            <a:off x="3289475" y="3714500"/>
            <a:ext cx="2830600" cy="112235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438"/>
        <p:cNvGrpSpPr/>
        <p:nvPr/>
      </p:nvGrpSpPr>
      <p:grpSpPr>
        <a:xfrm>
          <a:off x="0" y="0"/>
          <a:ext cx="0" cy="0"/>
          <a:chOff x="0" y="0"/>
          <a:chExt cx="0" cy="0"/>
        </a:xfrm>
      </p:grpSpPr>
      <p:sp>
        <p:nvSpPr>
          <p:cNvPr id="439" name="Google Shape;439;p32"/>
          <p:cNvSpPr/>
          <p:nvPr/>
        </p:nvSpPr>
        <p:spPr>
          <a:xfrm>
            <a:off x="2329350" y="495850"/>
            <a:ext cx="4485300" cy="4043100"/>
          </a:xfrm>
          <a:prstGeom prst="ellipse">
            <a:avLst/>
          </a:prstGeom>
          <a:solidFill>
            <a:srgbClr val="DE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txBox="1"/>
          <p:nvPr/>
        </p:nvSpPr>
        <p:spPr>
          <a:xfrm>
            <a:off x="657150" y="1655500"/>
            <a:ext cx="7519200" cy="17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0" b="1">
                <a:latin typeface="Spinnaker"/>
                <a:ea typeface="Spinnaker"/>
                <a:cs typeface="Spinnaker"/>
                <a:sym typeface="Spinnaker"/>
              </a:rPr>
              <a:t>CONTEXTUALIZACIÓN</a:t>
            </a:r>
            <a:endParaRPr sz="2100">
              <a:latin typeface="Mandali"/>
              <a:ea typeface="Mandali"/>
              <a:cs typeface="Mandali"/>
              <a:sym typeface="Mandali"/>
            </a:endParaRPr>
          </a:p>
        </p:txBody>
      </p:sp>
      <p:pic>
        <p:nvPicPr>
          <p:cNvPr id="441" name="Google Shape;441;p32"/>
          <p:cNvPicPr preferRelativeResize="0"/>
          <p:nvPr/>
        </p:nvPicPr>
        <p:blipFill>
          <a:blip r:embed="rId3">
            <a:alphaModFix/>
          </a:blip>
          <a:stretch>
            <a:fillRect/>
          </a:stretch>
        </p:blipFill>
        <p:spPr>
          <a:xfrm>
            <a:off x="7284649" y="237675"/>
            <a:ext cx="1545301" cy="1627964"/>
          </a:xfrm>
          <a:prstGeom prst="rect">
            <a:avLst/>
          </a:prstGeom>
          <a:noFill/>
          <a:ln>
            <a:noFill/>
          </a:ln>
        </p:spPr>
      </p:pic>
      <p:pic>
        <p:nvPicPr>
          <p:cNvPr id="442" name="Google Shape;442;p32"/>
          <p:cNvPicPr preferRelativeResize="0"/>
          <p:nvPr/>
        </p:nvPicPr>
        <p:blipFill>
          <a:blip r:embed="rId4">
            <a:alphaModFix/>
          </a:blip>
          <a:stretch>
            <a:fillRect/>
          </a:stretch>
        </p:blipFill>
        <p:spPr>
          <a:xfrm>
            <a:off x="477625" y="360798"/>
            <a:ext cx="1381725" cy="13817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8"/>
          <p:cNvSpPr/>
          <p:nvPr/>
        </p:nvSpPr>
        <p:spPr>
          <a:xfrm>
            <a:off x="362850" y="204650"/>
            <a:ext cx="8418300" cy="706200"/>
          </a:xfrm>
          <a:prstGeom prst="round2DiagRect">
            <a:avLst>
              <a:gd name="adj1" fmla="val 16667"/>
              <a:gd name="adj2" fmla="val 0"/>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50" b="1"/>
              <a:t>Matrices de evaluación – Evaluación económica (Yi)</a:t>
            </a:r>
            <a:r>
              <a:rPr lang="en" sz="2550">
                <a:highlight>
                  <a:srgbClr val="E9EBED"/>
                </a:highlight>
              </a:rPr>
              <a:t> </a:t>
            </a:r>
            <a:endParaRPr/>
          </a:p>
        </p:txBody>
      </p:sp>
      <p:pic>
        <p:nvPicPr>
          <p:cNvPr id="777" name="Google Shape;777;p68"/>
          <p:cNvPicPr preferRelativeResize="0"/>
          <p:nvPr/>
        </p:nvPicPr>
        <p:blipFill rotWithShape="1">
          <a:blip r:embed="rId3">
            <a:alphaModFix/>
          </a:blip>
          <a:srcRect l="673" t="2458" r="26157"/>
          <a:stretch/>
        </p:blipFill>
        <p:spPr>
          <a:xfrm>
            <a:off x="283888" y="1167575"/>
            <a:ext cx="8576226" cy="2045233"/>
          </a:xfrm>
          <a:prstGeom prst="rect">
            <a:avLst/>
          </a:prstGeom>
          <a:noFill/>
          <a:ln w="19050" cap="flat" cmpd="sng">
            <a:solidFill>
              <a:srgbClr val="000000"/>
            </a:solidFill>
            <a:prstDash val="solid"/>
            <a:round/>
            <a:headEnd type="none" w="sm" len="sm"/>
            <a:tailEnd type="none" w="sm" len="sm"/>
          </a:ln>
        </p:spPr>
      </p:pic>
      <p:pic>
        <p:nvPicPr>
          <p:cNvPr id="778" name="Google Shape;778;p68"/>
          <p:cNvPicPr preferRelativeResize="0"/>
          <p:nvPr/>
        </p:nvPicPr>
        <p:blipFill rotWithShape="1">
          <a:blip r:embed="rId3">
            <a:alphaModFix/>
          </a:blip>
          <a:srcRect l="79447" t="28159" r="483" b="28102"/>
          <a:stretch/>
        </p:blipFill>
        <p:spPr>
          <a:xfrm>
            <a:off x="3105850" y="3469525"/>
            <a:ext cx="3148774" cy="12276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9"/>
          <p:cNvSpPr/>
          <p:nvPr/>
        </p:nvSpPr>
        <p:spPr>
          <a:xfrm>
            <a:off x="3527175" y="156800"/>
            <a:ext cx="3676536" cy="706320"/>
          </a:xfrm>
          <a:prstGeom prst="flowChartTerminator">
            <a:avLst/>
          </a:prstGeom>
          <a:solidFill>
            <a:srgbClr val="DEF090"/>
          </a:solidFill>
          <a:ln w="19050"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600" b="1">
                <a:latin typeface="Roboto Mono"/>
                <a:ea typeface="Roboto Mono"/>
                <a:cs typeface="Roboto Mono"/>
                <a:sym typeface="Roboto Mono"/>
              </a:rPr>
              <a:t>PROYECTO ÓPTIMO</a:t>
            </a:r>
            <a:endParaRPr/>
          </a:p>
        </p:txBody>
      </p:sp>
      <p:pic>
        <p:nvPicPr>
          <p:cNvPr id="784" name="Google Shape;784;p69"/>
          <p:cNvPicPr preferRelativeResize="0"/>
          <p:nvPr/>
        </p:nvPicPr>
        <p:blipFill rotWithShape="1">
          <a:blip r:embed="rId3">
            <a:alphaModFix/>
          </a:blip>
          <a:srcRect l="3276" t="13389" r="2026"/>
          <a:stretch/>
        </p:blipFill>
        <p:spPr>
          <a:xfrm>
            <a:off x="6384525" y="1976725"/>
            <a:ext cx="2590500" cy="1190050"/>
          </a:xfrm>
          <a:prstGeom prst="rect">
            <a:avLst/>
          </a:prstGeom>
          <a:noFill/>
          <a:ln w="19050" cap="flat" cmpd="sng">
            <a:solidFill>
              <a:srgbClr val="000000"/>
            </a:solidFill>
            <a:prstDash val="solid"/>
            <a:round/>
            <a:headEnd type="none" w="sm" len="sm"/>
            <a:tailEnd type="none" w="sm" len="sm"/>
          </a:ln>
        </p:spPr>
      </p:pic>
      <p:pic>
        <p:nvPicPr>
          <p:cNvPr id="785" name="Google Shape;785;p69"/>
          <p:cNvPicPr preferRelativeResize="0"/>
          <p:nvPr/>
        </p:nvPicPr>
        <p:blipFill>
          <a:blip r:embed="rId4">
            <a:alphaModFix/>
          </a:blip>
          <a:stretch>
            <a:fillRect/>
          </a:stretch>
        </p:blipFill>
        <p:spPr>
          <a:xfrm>
            <a:off x="278750" y="1382000"/>
            <a:ext cx="5871251" cy="2838950"/>
          </a:xfrm>
          <a:prstGeom prst="rect">
            <a:avLst/>
          </a:prstGeom>
          <a:noFill/>
          <a:ln w="9525" cap="flat" cmpd="sng">
            <a:solidFill>
              <a:srgbClr val="212121"/>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0"/>
          <p:cNvSpPr txBox="1"/>
          <p:nvPr/>
        </p:nvSpPr>
        <p:spPr>
          <a:xfrm>
            <a:off x="565050" y="318750"/>
            <a:ext cx="3386700" cy="661800"/>
          </a:xfrm>
          <a:prstGeom prst="rect">
            <a:avLst/>
          </a:prstGeom>
          <a:solidFill>
            <a:srgbClr val="C9DAF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b="1">
                <a:latin typeface="Spinnaker"/>
                <a:ea typeface="Spinnaker"/>
                <a:cs typeface="Spinnaker"/>
                <a:sym typeface="Spinnaker"/>
              </a:rPr>
              <a:t>Conclusión</a:t>
            </a:r>
            <a:endParaRPr sz="3100" b="1">
              <a:latin typeface="Spinnaker"/>
              <a:ea typeface="Spinnaker"/>
              <a:cs typeface="Spinnaker"/>
              <a:sym typeface="Spinnaker"/>
            </a:endParaRPr>
          </a:p>
        </p:txBody>
      </p:sp>
      <p:sp>
        <p:nvSpPr>
          <p:cNvPr id="791" name="Google Shape;791;p70"/>
          <p:cNvSpPr/>
          <p:nvPr/>
        </p:nvSpPr>
        <p:spPr>
          <a:xfrm>
            <a:off x="2313525" y="1489250"/>
            <a:ext cx="3198300" cy="2699100"/>
          </a:xfrm>
          <a:prstGeom prst="roundRect">
            <a:avLst>
              <a:gd name="adj" fmla="val 16667"/>
            </a:avLst>
          </a:prstGeom>
          <a:solidFill>
            <a:srgbClr val="DEF09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s-ES" sz="1800" b="1" i="0" u="none" strike="noStrike" dirty="0">
                <a:solidFill>
                  <a:srgbClr val="000000"/>
                </a:solidFill>
                <a:effectLst/>
                <a:latin typeface="Mandali" panose="020B0604020202020204" charset="0"/>
              </a:rPr>
              <a:t>Se llegó a la conclusión de que el prototipo número 3 es el más ideal debido a que es </a:t>
            </a:r>
            <a:r>
              <a:rPr lang="es-ES" sz="1800" b="1" i="0" u="none" strike="noStrike" dirty="0" err="1">
                <a:solidFill>
                  <a:srgbClr val="000000"/>
                </a:solidFill>
                <a:effectLst/>
                <a:latin typeface="Mandali" panose="020B0604020202020204" charset="0"/>
              </a:rPr>
              <a:t>ecoamigable</a:t>
            </a:r>
            <a:r>
              <a:rPr lang="es-ES" sz="1800" b="1" i="0" u="none" strike="noStrike" dirty="0">
                <a:solidFill>
                  <a:srgbClr val="000000"/>
                </a:solidFill>
                <a:effectLst/>
                <a:latin typeface="Mandali" panose="020B0604020202020204" charset="0"/>
              </a:rPr>
              <a:t>, eficaz y de fácil manejabilidad. Además, del bajo costo de sus componentes y su alta disponibilidad. </a:t>
            </a:r>
            <a:endParaRPr sz="1700" b="1" dirty="0">
              <a:latin typeface="Mandali"/>
              <a:ea typeface="Mandali"/>
              <a:cs typeface="Mandali"/>
              <a:sym typeface="Mandali"/>
            </a:endParaRPr>
          </a:p>
        </p:txBody>
      </p:sp>
      <p:pic>
        <p:nvPicPr>
          <p:cNvPr id="792" name="Google Shape;792;p70"/>
          <p:cNvPicPr preferRelativeResize="0"/>
          <p:nvPr/>
        </p:nvPicPr>
        <p:blipFill>
          <a:blip r:embed="rId3">
            <a:alphaModFix/>
          </a:blip>
          <a:stretch>
            <a:fillRect/>
          </a:stretch>
        </p:blipFill>
        <p:spPr>
          <a:xfrm>
            <a:off x="5766500" y="1447000"/>
            <a:ext cx="2783600" cy="2783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1"/>
          <p:cNvSpPr/>
          <p:nvPr/>
        </p:nvSpPr>
        <p:spPr>
          <a:xfrm>
            <a:off x="0" y="159550"/>
            <a:ext cx="3682800" cy="519300"/>
          </a:xfrm>
          <a:prstGeom prst="homePlate">
            <a:avLst>
              <a:gd name="adj" fmla="val 50000"/>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latin typeface="Spinnaker"/>
                <a:ea typeface="Spinnaker"/>
                <a:cs typeface="Spinnaker"/>
                <a:sym typeface="Spinnaker"/>
              </a:rPr>
              <a:t>REFERENCIAS</a:t>
            </a:r>
            <a:endParaRPr sz="2700" b="1">
              <a:latin typeface="Spinnaker"/>
              <a:ea typeface="Spinnaker"/>
              <a:cs typeface="Spinnaker"/>
              <a:sym typeface="Spinnaker"/>
            </a:endParaRPr>
          </a:p>
        </p:txBody>
      </p:sp>
      <p:sp>
        <p:nvSpPr>
          <p:cNvPr id="798" name="Google Shape;798;p71"/>
          <p:cNvSpPr txBox="1"/>
          <p:nvPr/>
        </p:nvSpPr>
        <p:spPr>
          <a:xfrm>
            <a:off x="130725" y="733150"/>
            <a:ext cx="7743600" cy="43923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Char char="■"/>
            </a:pPr>
            <a:r>
              <a:rPr lang="en" sz="1000">
                <a:solidFill>
                  <a:srgbClr val="212121"/>
                </a:solidFill>
              </a:rPr>
              <a:t>FAO. (2020).  El estado mundial de la agricultura y la alimentación 2020. Superar los desafíos relacionados con el agua en la agricultura. Roma.</a:t>
            </a:r>
            <a:r>
              <a:rPr lang="en" sz="1000">
                <a:solidFill>
                  <a:srgbClr val="212121"/>
                </a:solidFill>
                <a:uFill>
                  <a:noFill/>
                </a:uFill>
                <a:hlinkClick r:id="rId3">
                  <a:extLst>
                    <a:ext uri="{A12FA001-AC4F-418D-AE19-62706E023703}">
                      <ahyp:hlinkClr xmlns:ahyp="http://schemas.microsoft.com/office/drawing/2018/hyperlinkcolor" val="tx"/>
                    </a:ext>
                  </a:extLst>
                </a:hlinkClick>
              </a:rPr>
              <a:t> </a:t>
            </a:r>
            <a:r>
              <a:rPr lang="en" sz="1000" u="sng">
                <a:solidFill>
                  <a:srgbClr val="0000FF"/>
                </a:solidFill>
                <a:hlinkClick r:id="rId3">
                  <a:extLst>
                    <a:ext uri="{A12FA001-AC4F-418D-AE19-62706E023703}">
                      <ahyp:hlinkClr xmlns:ahyp="http://schemas.microsoft.com/office/drawing/2018/hyperlinkcolor" val="tx"/>
                    </a:ext>
                  </a:extLst>
                </a:hlinkClick>
              </a:rPr>
              <a:t>https://doi.org/10.4060/cb1447es</a:t>
            </a:r>
            <a:endParaRPr sz="1000"/>
          </a:p>
          <a:p>
            <a:pPr marL="457200" lvl="0" indent="-298450" algn="l" rtl="0">
              <a:lnSpc>
                <a:spcPct val="115000"/>
              </a:lnSpc>
              <a:spcBef>
                <a:spcPts val="0"/>
              </a:spcBef>
              <a:spcAft>
                <a:spcPts val="0"/>
              </a:spcAft>
              <a:buSzPts val="1100"/>
              <a:buChar char="■"/>
            </a:pPr>
            <a:r>
              <a:rPr lang="en" sz="1000"/>
              <a:t>INEI. 2022. Encuesta Nacional Agropecuaria 2022. gob.pe.</a:t>
            </a:r>
            <a:r>
              <a:rPr lang="en" sz="1000">
                <a:uFill>
                  <a:noFill/>
                </a:uFill>
                <a:hlinkClick r:id="rId4"/>
              </a:rPr>
              <a:t> </a:t>
            </a:r>
            <a:r>
              <a:rPr lang="en" sz="1000" u="sng">
                <a:solidFill>
                  <a:srgbClr val="0000FF"/>
                </a:solidFill>
                <a:hlinkClick r:id="rId4">
                  <a:extLst>
                    <a:ext uri="{A12FA001-AC4F-418D-AE19-62706E023703}">
                      <ahyp:hlinkClr xmlns:ahyp="http://schemas.microsoft.com/office/drawing/2018/hyperlinkcolor" val="tx"/>
                    </a:ext>
                  </a:extLst>
                </a:hlinkClick>
              </a:rPr>
              <a:t>https://www.gob.pe/institucion/inei/campa%C3%B1as/13087-encuesta-nacional-agropecuaria-2022</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t>Ministerio de Desarrollo Agrario y Riego. (2020). Minagri: S/35 millones para el cofinanciamiento de Proyectos de Reconversión Productiva Agropecuaria.</a:t>
            </a:r>
            <a:r>
              <a:rPr lang="en" sz="1000">
                <a:uFill>
                  <a:noFill/>
                </a:uFill>
                <a:hlinkClick r:id="rId5"/>
              </a:rPr>
              <a:t> </a:t>
            </a:r>
            <a:r>
              <a:rPr lang="en" sz="1000" u="sng">
                <a:solidFill>
                  <a:srgbClr val="0000FF"/>
                </a:solidFill>
                <a:hlinkClick r:id="rId5">
                  <a:extLst>
                    <a:ext uri="{A12FA001-AC4F-418D-AE19-62706E023703}">
                      <ahyp:hlinkClr xmlns:ahyp="http://schemas.microsoft.com/office/drawing/2018/hyperlinkcolor" val="tx"/>
                    </a:ext>
                  </a:extLst>
                </a:hlinkClick>
              </a:rPr>
              <a:t>https://www.gob.pe/institucion/midagri/noticias/187297-minagri-s-35-millones-para-el-cofinanciamiento-de-proyectos-de-reconversion-productiva-agropecuaria</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t>SENAMHI (2021). Seguimiento agrícola y tendencia mensual - Enero 2021.</a:t>
            </a:r>
            <a:r>
              <a:rPr lang="en" sz="1000">
                <a:uFill>
                  <a:noFill/>
                </a:uFill>
                <a:hlinkClick r:id="rId6"/>
              </a:rPr>
              <a:t> </a:t>
            </a:r>
            <a:r>
              <a:rPr lang="en" sz="1000" u="sng">
                <a:solidFill>
                  <a:srgbClr val="0000FF"/>
                </a:solidFill>
                <a:hlinkClick r:id="rId6">
                  <a:extLst>
                    <a:ext uri="{A12FA001-AC4F-418D-AE19-62706E023703}">
                      <ahyp:hlinkClr xmlns:ahyp="http://schemas.microsoft.com/office/drawing/2018/hyperlinkcolor" val="tx"/>
                    </a:ext>
                  </a:extLst>
                </a:hlinkClick>
              </a:rPr>
              <a:t>https://observatorioagro.gob.bo/wp-content/uploads/2021/11/1-boletin_agroclimatico_ENERO.pdf</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solidFill>
                  <a:srgbClr val="212121"/>
                </a:solidFill>
              </a:rPr>
              <a:t>Banco Mundial (2016). La escasez de agua provocada por el clima podría afectar en hasta un 6 % la tasa de crecimiento económico de algunas regiones.</a:t>
            </a:r>
            <a:r>
              <a:rPr lang="en" sz="1000">
                <a:solidFill>
                  <a:srgbClr val="212121"/>
                </a:solidFill>
                <a:uFill>
                  <a:noFill/>
                </a:uFill>
                <a:hlinkClick r:id="rId7">
                  <a:extLst>
                    <a:ext uri="{A12FA001-AC4F-418D-AE19-62706E023703}">
                      <ahyp:hlinkClr xmlns:ahyp="http://schemas.microsoft.com/office/drawing/2018/hyperlinkcolor" val="tx"/>
                    </a:ext>
                  </a:extLst>
                </a:hlinkClick>
              </a:rPr>
              <a:t> </a:t>
            </a:r>
            <a:r>
              <a:rPr lang="en" sz="1000" u="sng">
                <a:solidFill>
                  <a:srgbClr val="0000FF"/>
                </a:solidFill>
                <a:hlinkClick r:id="rId7">
                  <a:extLst>
                    <a:ext uri="{A12FA001-AC4F-418D-AE19-62706E023703}">
                      <ahyp:hlinkClr xmlns:ahyp="http://schemas.microsoft.com/office/drawing/2018/hyperlinkcolor" val="tx"/>
                    </a:ext>
                  </a:extLst>
                </a:hlinkClick>
              </a:rPr>
              <a:t>https://www.bancomundial.org/es/news/press-release/2016/05/03/climate-driven-water-scarcity-could-hit-economic-growth-by-up-to-6-percent-in-some-regions-says-world-bank</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t>UNDRR. (2017). Pérdidas económicas, pobreza y desastres.</a:t>
            </a:r>
            <a:r>
              <a:rPr lang="en" sz="1000">
                <a:uFill>
                  <a:noFill/>
                </a:uFill>
                <a:hlinkClick r:id="rId8"/>
              </a:rPr>
              <a:t> </a:t>
            </a:r>
            <a:r>
              <a:rPr lang="en" sz="1000" u="sng">
                <a:solidFill>
                  <a:srgbClr val="0000FF"/>
                </a:solidFill>
                <a:hlinkClick r:id="rId8">
                  <a:extLst>
                    <a:ext uri="{A12FA001-AC4F-418D-AE19-62706E023703}">
                      <ahyp:hlinkClr xmlns:ahyp="http://schemas.microsoft.com/office/drawing/2018/hyperlinkcolor" val="tx"/>
                    </a:ext>
                  </a:extLst>
                </a:hlinkClick>
              </a:rPr>
              <a:t>https://eird.org/americas/docs/perdidas-economicas-pobreza-y-desatres.pdf</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t>INEI (2021). Producto bruto interno por departamentos 2007 - 2020.</a:t>
            </a:r>
            <a:r>
              <a:rPr lang="en" sz="1000">
                <a:uFill>
                  <a:noFill/>
                </a:uFill>
                <a:hlinkClick r:id="rId9"/>
              </a:rPr>
              <a:t> </a:t>
            </a:r>
            <a:r>
              <a:rPr lang="en" sz="1000" u="sng">
                <a:solidFill>
                  <a:srgbClr val="0000FF"/>
                </a:solidFill>
                <a:hlinkClick r:id="rId9">
                  <a:extLst>
                    <a:ext uri="{A12FA001-AC4F-418D-AE19-62706E023703}">
                      <ahyp:hlinkClr xmlns:ahyp="http://schemas.microsoft.com/office/drawing/2018/hyperlinkcolor" val="tx"/>
                    </a:ext>
                  </a:extLst>
                </a:hlinkClick>
              </a:rPr>
              <a:t>https://cdn.www.gob.pe/uploads/document/file/3437883/Producto%20Bruto%20Interno%20por%20Departamentos%202007-2020.pdf</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i="1"/>
              <a:t>La escasez de agua provoca movimientos migratorios</a:t>
            </a:r>
            <a:r>
              <a:rPr lang="en" sz="1000"/>
              <a:t>. (2018, March 21). Noticias ONU.</a:t>
            </a:r>
            <a:r>
              <a:rPr lang="en" sz="1000">
                <a:uFill>
                  <a:noFill/>
                </a:uFill>
                <a:hlinkClick r:id="rId10"/>
              </a:rPr>
              <a:t> </a:t>
            </a:r>
            <a:r>
              <a:rPr lang="en" sz="1000" u="sng">
                <a:solidFill>
                  <a:srgbClr val="0000FF"/>
                </a:solidFill>
                <a:hlinkClick r:id="rId10">
                  <a:extLst>
                    <a:ext uri="{A12FA001-AC4F-418D-AE19-62706E023703}">
                      <ahyp:hlinkClr xmlns:ahyp="http://schemas.microsoft.com/office/drawing/2018/hyperlinkcolor" val="tx"/>
                    </a:ext>
                  </a:extLst>
                </a:hlinkClick>
              </a:rPr>
              <a:t>https://news.un.org/es/story/2018/03/1429481</a:t>
            </a:r>
            <a:endParaRPr sz="1000" u="sng">
              <a:solidFill>
                <a:srgbClr val="0000FF"/>
              </a:solidFill>
            </a:endParaRPr>
          </a:p>
          <a:p>
            <a:pPr marL="457200" lvl="0" indent="-298450" algn="l" rtl="0">
              <a:lnSpc>
                <a:spcPct val="115000"/>
              </a:lnSpc>
              <a:spcBef>
                <a:spcPts val="0"/>
              </a:spcBef>
              <a:spcAft>
                <a:spcPts val="0"/>
              </a:spcAft>
              <a:buSzPts val="1100"/>
              <a:buChar char="■"/>
            </a:pPr>
            <a:r>
              <a:rPr lang="en" sz="1000"/>
              <a:t>Estrada, C. (2020, April 8). </a:t>
            </a:r>
            <a:r>
              <a:rPr lang="en" sz="1000" i="1"/>
              <a:t>¿Cómo responde un agricultor a la sequía? • Eficagua</a:t>
            </a:r>
            <a:r>
              <a:rPr lang="en" sz="1000"/>
              <a:t>. Eficagua.</a:t>
            </a:r>
            <a:r>
              <a:rPr lang="en" sz="1000">
                <a:uFill>
                  <a:noFill/>
                </a:uFill>
                <a:hlinkClick r:id="rId11"/>
              </a:rPr>
              <a:t> </a:t>
            </a:r>
            <a:r>
              <a:rPr lang="en" sz="1000" u="sng">
                <a:solidFill>
                  <a:srgbClr val="0000FF"/>
                </a:solidFill>
                <a:hlinkClick r:id="rId11">
                  <a:extLst>
                    <a:ext uri="{A12FA001-AC4F-418D-AE19-62706E023703}">
                      <ahyp:hlinkClr xmlns:ahyp="http://schemas.microsoft.com/office/drawing/2018/hyperlinkcolor" val="tx"/>
                    </a:ext>
                  </a:extLst>
                </a:hlinkClick>
              </a:rPr>
              <a:t>https://eficagua.cl/como-responde-un-agricultor-a-la-sequia/</a:t>
            </a:r>
            <a:endParaRPr sz="1000" u="sng">
              <a:solidFill>
                <a:srgbClr val="0000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2"/>
          <p:cNvSpPr/>
          <p:nvPr/>
        </p:nvSpPr>
        <p:spPr>
          <a:xfrm>
            <a:off x="0" y="93775"/>
            <a:ext cx="3682800" cy="639300"/>
          </a:xfrm>
          <a:prstGeom prst="homePlate">
            <a:avLst>
              <a:gd name="adj" fmla="val 50000"/>
            </a:avLst>
          </a:prstGeom>
          <a:solidFill>
            <a:srgbClr val="D9D2E9"/>
          </a:solidFill>
          <a:ln w="9525" cap="flat" cmpd="sng">
            <a:solidFill>
              <a:srgbClr val="D9D2E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latin typeface="Spinnaker"/>
                <a:ea typeface="Spinnaker"/>
                <a:cs typeface="Spinnaker"/>
                <a:sym typeface="Spinnaker"/>
              </a:rPr>
              <a:t>REFERENCIAS</a:t>
            </a:r>
            <a:endParaRPr sz="2700" b="1">
              <a:latin typeface="Spinnaker"/>
              <a:ea typeface="Spinnaker"/>
              <a:cs typeface="Spinnaker"/>
              <a:sym typeface="Spinnaker"/>
            </a:endParaRPr>
          </a:p>
        </p:txBody>
      </p:sp>
      <p:sp>
        <p:nvSpPr>
          <p:cNvPr id="804" name="Google Shape;804;p72"/>
          <p:cNvSpPr txBox="1"/>
          <p:nvPr/>
        </p:nvSpPr>
        <p:spPr>
          <a:xfrm>
            <a:off x="102300" y="733075"/>
            <a:ext cx="7985100" cy="4410000"/>
          </a:xfrm>
          <a:prstGeom prst="rect">
            <a:avLst/>
          </a:prstGeom>
          <a:noFill/>
          <a:ln>
            <a:noFill/>
          </a:ln>
        </p:spPr>
        <p:txBody>
          <a:bodyPr spcFirstLastPara="1" wrap="square" lIns="91425" tIns="91425" rIns="91425" bIns="91425" anchor="t" anchorCtr="0">
            <a:spAutoFit/>
          </a:bodyPr>
          <a:lstStyle/>
          <a:p>
            <a:pPr marL="457200" lvl="0" indent="-292100" algn="just" rtl="0">
              <a:lnSpc>
                <a:spcPct val="115000"/>
              </a:lnSpc>
              <a:spcBef>
                <a:spcPts val="0"/>
              </a:spcBef>
              <a:spcAft>
                <a:spcPts val="0"/>
              </a:spcAft>
              <a:buSzPts val="1000"/>
              <a:buChar char="■"/>
            </a:pPr>
            <a:r>
              <a:rPr lang="en" sz="1000"/>
              <a:t>MINAGRI. (14 de mayo de 2018). MINAGRI prioriza mejoramiento del sistema hidráulico en Puno.</a:t>
            </a:r>
            <a:r>
              <a:rPr lang="en" sz="1000">
                <a:uFill>
                  <a:noFill/>
                </a:uFill>
                <a:hlinkClick r:id="rId3"/>
              </a:rPr>
              <a:t> </a:t>
            </a:r>
            <a:r>
              <a:rPr lang="en" sz="1000" u="sng">
                <a:solidFill>
                  <a:srgbClr val="0000FF"/>
                </a:solidFill>
                <a:hlinkClick r:id="rId3">
                  <a:extLst>
                    <a:ext uri="{A12FA001-AC4F-418D-AE19-62706E023703}">
                      <ahyp:hlinkClr xmlns:ahyp="http://schemas.microsoft.com/office/drawing/2018/hyperlinkcolor" val="tx"/>
                    </a:ext>
                  </a:extLst>
                </a:hlinkClick>
              </a:rPr>
              <a:t>https://www.gob.pe/institucion/midagri/noticias/5669-minagri-prioriza-mejoramiento-del-sistema-hidraulico-en-puno</a:t>
            </a:r>
            <a:endParaRPr sz="1000" u="sng">
              <a:solidFill>
                <a:srgbClr val="0000FF"/>
              </a:solidFill>
            </a:endParaRPr>
          </a:p>
          <a:p>
            <a:pPr marL="457200" lvl="0" indent="-292100" algn="just" rtl="0">
              <a:lnSpc>
                <a:spcPct val="115000"/>
              </a:lnSpc>
              <a:spcBef>
                <a:spcPts val="0"/>
              </a:spcBef>
              <a:spcAft>
                <a:spcPts val="0"/>
              </a:spcAft>
              <a:buSzPts val="1000"/>
              <a:buChar char="■"/>
            </a:pPr>
            <a:r>
              <a:rPr lang="en" sz="1000"/>
              <a:t>Ponce, Yda. En Puno afrontan el déficit hídrico con la siembra y cosecha de agua. Recuperado el 18 de enero del 2023.</a:t>
            </a:r>
            <a:r>
              <a:rPr lang="en" sz="1000">
                <a:uFill>
                  <a:noFill/>
                </a:uFill>
                <a:hlinkClick r:id="rId4"/>
              </a:rPr>
              <a:t> </a:t>
            </a:r>
            <a:r>
              <a:rPr lang="en" sz="1000" u="sng">
                <a:solidFill>
                  <a:srgbClr val="0000FF"/>
                </a:solidFill>
                <a:hlinkClick r:id="rId4">
                  <a:extLst>
                    <a:ext uri="{A12FA001-AC4F-418D-AE19-62706E023703}">
                      <ahyp:hlinkClr xmlns:ahyp="http://schemas.microsoft.com/office/drawing/2018/hyperlinkcolor" val="tx"/>
                    </a:ext>
                  </a:extLst>
                </a:hlinkClick>
              </a:rPr>
              <a:t>https://conexioncop.com/historias-de-adaptacion/detalle-puno.php</a:t>
            </a:r>
            <a:endParaRPr sz="1000"/>
          </a:p>
          <a:p>
            <a:pPr marL="457200" lvl="0" indent="-292100" algn="just" rtl="0">
              <a:lnSpc>
                <a:spcPct val="115000"/>
              </a:lnSpc>
              <a:spcBef>
                <a:spcPts val="0"/>
              </a:spcBef>
              <a:spcAft>
                <a:spcPts val="0"/>
              </a:spcAft>
              <a:buSzPts val="1000"/>
              <a:buChar char="■"/>
            </a:pPr>
            <a:r>
              <a:rPr lang="en" sz="1000"/>
              <a:t>MINEM. (2016). Atlas eólico del Perú</a:t>
            </a:r>
            <a:r>
              <a:rPr lang="en" sz="1000" i="1"/>
              <a:t>. </a:t>
            </a:r>
            <a:r>
              <a:rPr lang="en" sz="1000" b="1" u="sng">
                <a:solidFill>
                  <a:srgbClr val="0000FF"/>
                </a:solidFill>
                <a:hlinkClick r:id="rId5">
                  <a:extLst>
                    <a:ext uri="{A12FA001-AC4F-418D-AE19-62706E023703}">
                      <ahyp:hlinkClr xmlns:ahyp="http://schemas.microsoft.com/office/drawing/2018/hyperlinkcolor" val="tx"/>
                    </a:ext>
                  </a:extLst>
                </a:hlinkClick>
              </a:rPr>
              <a:t>http://www.minem.gob.pe/minem/archivos/file/Electricidad/publicaciones/Atlas_Eolico_Final.pdf</a:t>
            </a:r>
            <a:endParaRPr sz="1000"/>
          </a:p>
          <a:p>
            <a:pPr marL="457200" lvl="0" indent="-292100" algn="just" rtl="0">
              <a:lnSpc>
                <a:spcPct val="115000"/>
              </a:lnSpc>
              <a:spcBef>
                <a:spcPts val="0"/>
              </a:spcBef>
              <a:spcAft>
                <a:spcPts val="0"/>
              </a:spcAft>
              <a:buSzPts val="1000"/>
              <a:buChar char="■"/>
            </a:pPr>
            <a:r>
              <a:rPr lang="en" sz="1000"/>
              <a:t>Inauguran 20 reservorios en Mañazo-Puno. (2022, 15 diciembre). Revista Agronoticias.                                 </a:t>
            </a:r>
            <a:r>
              <a:rPr lang="en" sz="1000">
                <a:uFill>
                  <a:noFill/>
                </a:uFill>
                <a:hlinkClick r:id="rId6"/>
              </a:rPr>
              <a:t> </a:t>
            </a:r>
            <a:r>
              <a:rPr lang="en" sz="1000" b="1" u="sng">
                <a:solidFill>
                  <a:srgbClr val="0000FF"/>
                </a:solidFill>
                <a:hlinkClick r:id="rId6">
                  <a:extLst>
                    <a:ext uri="{A12FA001-AC4F-418D-AE19-62706E023703}">
                      <ahyp:hlinkClr xmlns:ahyp="http://schemas.microsoft.com/office/drawing/2018/hyperlinkcolor" val="tx"/>
                    </a:ext>
                  </a:extLst>
                </a:hlinkClick>
              </a:rPr>
              <a:t>https://agronoticias.pe/ultimas-noticias/inauguran-20-reservorios-en-manazo-puno/</a:t>
            </a:r>
            <a:r>
              <a:rPr lang="en" sz="1000" b="1">
                <a:solidFill>
                  <a:srgbClr val="0000FF"/>
                </a:solidFill>
              </a:rPr>
              <a:t> </a:t>
            </a:r>
            <a:endParaRPr sz="1000" b="1">
              <a:solidFill>
                <a:srgbClr val="0000FF"/>
              </a:solidFill>
            </a:endParaRPr>
          </a:p>
          <a:p>
            <a:pPr marL="457200" lvl="0" indent="-292100" algn="just" rtl="0">
              <a:lnSpc>
                <a:spcPct val="115000"/>
              </a:lnSpc>
              <a:spcBef>
                <a:spcPts val="0"/>
              </a:spcBef>
              <a:spcAft>
                <a:spcPts val="0"/>
              </a:spcAft>
              <a:buSzPts val="1000"/>
              <a:buChar char="■"/>
            </a:pPr>
            <a:r>
              <a:rPr lang="en" sz="1000"/>
              <a:t>Instalarán 270 microreservorios en 10 distritos de Puno. (2021, 3 de noviembre). Revista Agroperú.    </a:t>
            </a:r>
            <a:r>
              <a:rPr lang="en" sz="1000">
                <a:uFill>
                  <a:noFill/>
                </a:uFill>
                <a:hlinkClick r:id="rId7"/>
              </a:rPr>
              <a:t> </a:t>
            </a:r>
            <a:r>
              <a:rPr lang="en" sz="1000" b="1" u="sng">
                <a:solidFill>
                  <a:srgbClr val="0000FF"/>
                </a:solidFill>
                <a:hlinkClick r:id="rId7">
                  <a:extLst>
                    <a:ext uri="{A12FA001-AC4F-418D-AE19-62706E023703}">
                      <ahyp:hlinkClr xmlns:ahyp="http://schemas.microsoft.com/office/drawing/2018/hyperlinkcolor" val="tx"/>
                    </a:ext>
                  </a:extLst>
                </a:hlinkClick>
              </a:rPr>
              <a:t>https://www.agroperu.pe/instalaran-270-microreservorios-en-10-distritos-de-puno/</a:t>
            </a:r>
            <a:r>
              <a:rPr lang="en" sz="1000" b="1">
                <a:solidFill>
                  <a:srgbClr val="0000FF"/>
                </a:solidFill>
              </a:rPr>
              <a:t> </a:t>
            </a:r>
            <a:endParaRPr sz="1000" b="1">
              <a:solidFill>
                <a:srgbClr val="0000FF"/>
              </a:solidFill>
            </a:endParaRPr>
          </a:p>
          <a:p>
            <a:pPr marL="457200" lvl="0" indent="-292100" algn="just" rtl="0">
              <a:lnSpc>
                <a:spcPct val="115000"/>
              </a:lnSpc>
              <a:spcBef>
                <a:spcPts val="0"/>
              </a:spcBef>
              <a:spcAft>
                <a:spcPts val="0"/>
              </a:spcAft>
              <a:buSzPts val="1000"/>
              <a:buChar char="■"/>
            </a:pPr>
            <a:r>
              <a:rPr lang="en" sz="1000"/>
              <a:t>Aruquipa, L. (2022, 24 octubre). Nota de prensa Agua para el agro y ganadería con la construcción de 20 microreservorios en el distrito de Capaso. Portal Web Gobierno Regional Puno.</a:t>
            </a:r>
            <a:r>
              <a:rPr lang="en" sz="1000" b="1">
                <a:solidFill>
                  <a:srgbClr val="0000FF"/>
                </a:solidFill>
              </a:rPr>
              <a:t>                                                                                                    </a:t>
            </a:r>
            <a:r>
              <a:rPr lang="en" sz="1000" b="1">
                <a:solidFill>
                  <a:srgbClr val="0000FF"/>
                </a:solidFill>
                <a:uFill>
                  <a:noFill/>
                </a:uFill>
                <a:hlinkClick r:id="rId8">
                  <a:extLst>
                    <a:ext uri="{A12FA001-AC4F-418D-AE19-62706E023703}">
                      <ahyp:hlinkClr xmlns:ahyp="http://schemas.microsoft.com/office/drawing/2018/hyperlinkcolor" val="tx"/>
                    </a:ext>
                  </a:extLst>
                </a:hlinkClick>
              </a:rPr>
              <a:t> </a:t>
            </a:r>
            <a:r>
              <a:rPr lang="en" sz="1000" b="1" u="sng">
                <a:solidFill>
                  <a:srgbClr val="0000FF"/>
                </a:solidFill>
                <a:hlinkClick r:id="rId8">
                  <a:extLst>
                    <a:ext uri="{A12FA001-AC4F-418D-AE19-62706E023703}">
                      <ahyp:hlinkClr xmlns:ahyp="http://schemas.microsoft.com/office/drawing/2018/hyperlinkcolor" val="tx"/>
                    </a:ext>
                  </a:extLst>
                </a:hlinkClick>
              </a:rPr>
              <a:t>https://www.regionpuno.gob.pe/nota-de-prensa-agua-para-el-agro-y-ganaderia-con-la-construccion-de-20-microreservorios-en-el-distrito-de-capaso/</a:t>
            </a:r>
            <a:endParaRPr sz="1000"/>
          </a:p>
          <a:p>
            <a:pPr marL="457200" lvl="0" indent="-292100" algn="just" rtl="0">
              <a:lnSpc>
                <a:spcPct val="115000"/>
              </a:lnSpc>
              <a:spcBef>
                <a:spcPts val="0"/>
              </a:spcBef>
              <a:spcAft>
                <a:spcPts val="0"/>
              </a:spcAft>
              <a:buSzPts val="1000"/>
              <a:buChar char="■"/>
            </a:pPr>
            <a:r>
              <a:rPr lang="en" sz="1000"/>
              <a:t>Inician mejoramiento de la gestión integrada de los recursos hídricos en cuencas de la región Puno. (s.f.). Noticias - Gobierno Regional Puno - Gobierno del Perú.                                                                                                        </a:t>
            </a:r>
            <a:r>
              <a:rPr lang="en" sz="1000">
                <a:uFill>
                  <a:noFill/>
                </a:uFill>
                <a:hlinkClick r:id="rId9"/>
              </a:rPr>
              <a:t> </a:t>
            </a:r>
            <a:r>
              <a:rPr lang="en" sz="1000" b="1" u="sng">
                <a:solidFill>
                  <a:srgbClr val="0000FF"/>
                </a:solidFill>
                <a:hlinkClick r:id="rId9">
                  <a:extLst>
                    <a:ext uri="{A12FA001-AC4F-418D-AE19-62706E023703}">
                      <ahyp:hlinkClr xmlns:ahyp="http://schemas.microsoft.com/office/drawing/2018/hyperlinkcolor" val="tx"/>
                    </a:ext>
                  </a:extLst>
                </a:hlinkClick>
              </a:rPr>
              <a:t>https://www.gob.pe/institucion/regionpuno/noticias/319167-inician-mejoramiento-de-la-gestion-integrada-de-los-recursos-hidricos-en-cuencas-de-la-region-puno</a:t>
            </a:r>
            <a:endParaRPr sz="1000"/>
          </a:p>
          <a:p>
            <a:pPr marL="457200" lvl="0" indent="-292100" algn="just" rtl="0">
              <a:lnSpc>
                <a:spcPct val="115000"/>
              </a:lnSpc>
              <a:spcBef>
                <a:spcPts val="0"/>
              </a:spcBef>
              <a:spcAft>
                <a:spcPts val="0"/>
              </a:spcAft>
              <a:buSzPts val="1000"/>
              <a:buChar char="■"/>
            </a:pPr>
            <a:r>
              <a:rPr lang="en" sz="1000"/>
              <a:t>(2022, 11 marzo). Resolución Gerencial General Regional Nro. 022-2022-GGR-GR PUNO.</a:t>
            </a:r>
            <a:r>
              <a:rPr lang="en" sz="1000" b="1">
                <a:uFill>
                  <a:noFill/>
                </a:uFill>
                <a:hlinkClick r:id="rId10"/>
              </a:rPr>
              <a:t> </a:t>
            </a:r>
            <a:r>
              <a:rPr lang="en" sz="1000" b="1" u="sng">
                <a:solidFill>
                  <a:srgbClr val="0000FF"/>
                </a:solidFill>
                <a:hlinkClick r:id="rId10">
                  <a:extLst>
                    <a:ext uri="{A12FA001-AC4F-418D-AE19-62706E023703}">
                      <ahyp:hlinkClr xmlns:ahyp="http://schemas.microsoft.com/office/drawing/2018/hyperlinkcolor" val="tx"/>
                    </a:ext>
                  </a:extLst>
                </a:hlinkClick>
              </a:rPr>
              <a:t>https://www.regionpuno.gob.pe/descargas/resoluciones/gerencial/2022/R.G.G.R.%20Nro.%20022-2022-GGR-GR%20PUNO.pdf</a:t>
            </a:r>
            <a:endParaRPr sz="1000"/>
          </a:p>
          <a:p>
            <a:pPr marL="457200" lvl="0" indent="-292100" algn="l" rtl="0">
              <a:lnSpc>
                <a:spcPct val="115000"/>
              </a:lnSpc>
              <a:spcBef>
                <a:spcPts val="0"/>
              </a:spcBef>
              <a:spcAft>
                <a:spcPts val="0"/>
              </a:spcAft>
              <a:buSzPts val="1000"/>
              <a:buChar char="■"/>
            </a:pPr>
            <a:r>
              <a:rPr lang="en" sz="1000"/>
              <a:t>Heitker, P. (2019). Dispositivo de almacenamiento de agua para un sistema de riego para áreas útiles y dispositivo de riego para áreas útiles.                                                                   </a:t>
            </a:r>
            <a:r>
              <a:rPr lang="en" sz="1000" u="sng">
                <a:solidFill>
                  <a:srgbClr val="0000FF"/>
                </a:solidFill>
              </a:rPr>
              <a:t>https://patentscope.wipo.int/search/es/detail.jsf?docId=DE236458543&amp;_fid=ES376063754</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73"/>
          <p:cNvSpPr txBox="1">
            <a:spLocks noGrp="1"/>
          </p:cNvSpPr>
          <p:nvPr>
            <p:ph type="ctrTitle"/>
          </p:nvPr>
        </p:nvSpPr>
        <p:spPr>
          <a:xfrm>
            <a:off x="1406250" y="884625"/>
            <a:ext cx="6331500" cy="246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¡MUCHAS GRACIAS!</a:t>
            </a:r>
            <a:endParaRPr/>
          </a:p>
        </p:txBody>
      </p:sp>
      <p:pic>
        <p:nvPicPr>
          <p:cNvPr id="810" name="Google Shape;810;p73"/>
          <p:cNvPicPr preferRelativeResize="0"/>
          <p:nvPr/>
        </p:nvPicPr>
        <p:blipFill>
          <a:blip r:embed="rId3">
            <a:alphaModFix/>
          </a:blip>
          <a:stretch>
            <a:fillRect/>
          </a:stretch>
        </p:blipFill>
        <p:spPr>
          <a:xfrm>
            <a:off x="4347325" y="3633025"/>
            <a:ext cx="4092375" cy="80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6"/>
        <p:cNvGrpSpPr/>
        <p:nvPr/>
      </p:nvGrpSpPr>
      <p:grpSpPr>
        <a:xfrm>
          <a:off x="0" y="0"/>
          <a:ext cx="0" cy="0"/>
          <a:chOff x="0" y="0"/>
          <a:chExt cx="0" cy="0"/>
        </a:xfrm>
      </p:grpSpPr>
      <p:sp>
        <p:nvSpPr>
          <p:cNvPr id="447" name="Google Shape;447;p33"/>
          <p:cNvSpPr/>
          <p:nvPr/>
        </p:nvSpPr>
        <p:spPr>
          <a:xfrm>
            <a:off x="226850"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122450" y="10670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SOCIAL</a:t>
            </a:r>
            <a:endParaRPr sz="1700" b="1">
              <a:latin typeface="Mandali"/>
              <a:ea typeface="Mandali"/>
              <a:cs typeface="Mandali"/>
              <a:sym typeface="Mandali"/>
            </a:endParaRPr>
          </a:p>
        </p:txBody>
      </p:sp>
      <p:pic>
        <p:nvPicPr>
          <p:cNvPr id="449" name="Google Shape;449;p33"/>
          <p:cNvPicPr preferRelativeResize="0"/>
          <p:nvPr/>
        </p:nvPicPr>
        <p:blipFill rotWithShape="1">
          <a:blip r:embed="rId3">
            <a:alphaModFix/>
          </a:blip>
          <a:srcRect l="14027" r="9443" b="12365"/>
          <a:stretch/>
        </p:blipFill>
        <p:spPr>
          <a:xfrm>
            <a:off x="3178313" y="22400"/>
            <a:ext cx="814825" cy="841650"/>
          </a:xfrm>
          <a:prstGeom prst="rect">
            <a:avLst/>
          </a:prstGeom>
          <a:noFill/>
          <a:ln>
            <a:noFill/>
          </a:ln>
        </p:spPr>
      </p:pic>
      <p:sp>
        <p:nvSpPr>
          <p:cNvPr id="450" name="Google Shape;450;p33"/>
          <p:cNvSpPr txBox="1"/>
          <p:nvPr/>
        </p:nvSpPr>
        <p:spPr>
          <a:xfrm>
            <a:off x="5509951" y="432950"/>
            <a:ext cx="2561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MUNDIAL</a:t>
            </a:r>
            <a:endParaRPr sz="1600" b="1" u="sng">
              <a:latin typeface="Mandali"/>
              <a:ea typeface="Mandali"/>
              <a:cs typeface="Mandali"/>
              <a:sym typeface="Mandali"/>
            </a:endParaRPr>
          </a:p>
        </p:txBody>
      </p:sp>
      <p:sp>
        <p:nvSpPr>
          <p:cNvPr id="451" name="Google Shape;451;p33"/>
          <p:cNvSpPr txBox="1"/>
          <p:nvPr/>
        </p:nvSpPr>
        <p:spPr>
          <a:xfrm>
            <a:off x="822013" y="974700"/>
            <a:ext cx="3513300" cy="31941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300">
                <a:solidFill>
                  <a:srgbClr val="212121"/>
                </a:solidFill>
                <a:latin typeface="Open Sans"/>
                <a:ea typeface="Open Sans"/>
                <a:cs typeface="Open Sans"/>
                <a:sym typeface="Open Sans"/>
              </a:rPr>
              <a:t>La agricultura es responsable de más del 70% de las extracciones mundiales de agua, además, los patrones de riego se ven afectados por el cambio climático, lo cual repercute principalmente en la agricultura de secano y este a su vez a los consumidores que presentan problemas como desnutrición y otras enfermedades a causas de la escasez, acceso ineficiente y el saneamiento deficiente del agua.  </a:t>
            </a:r>
            <a:endParaRPr sz="1300">
              <a:solidFill>
                <a:srgbClr val="212121"/>
              </a:solidFill>
              <a:latin typeface="Open Sans"/>
              <a:ea typeface="Open Sans"/>
              <a:cs typeface="Open Sans"/>
              <a:sym typeface="Open Sans"/>
            </a:endParaRPr>
          </a:p>
        </p:txBody>
      </p:sp>
      <p:pic>
        <p:nvPicPr>
          <p:cNvPr id="452" name="Google Shape;452;p33"/>
          <p:cNvPicPr preferRelativeResize="0"/>
          <p:nvPr/>
        </p:nvPicPr>
        <p:blipFill>
          <a:blip r:embed="rId4">
            <a:alphaModFix/>
          </a:blip>
          <a:stretch>
            <a:fillRect/>
          </a:stretch>
        </p:blipFill>
        <p:spPr>
          <a:xfrm>
            <a:off x="4726488" y="1218050"/>
            <a:ext cx="4128025" cy="2479800"/>
          </a:xfrm>
          <a:prstGeom prst="rect">
            <a:avLst/>
          </a:prstGeom>
          <a:noFill/>
          <a:ln w="19050" cap="flat" cmpd="sng">
            <a:solidFill>
              <a:schemeClr val="accent2"/>
            </a:solidFill>
            <a:prstDash val="solid"/>
            <a:round/>
            <a:headEnd type="none" w="sm" len="sm"/>
            <a:tailEnd type="none" w="sm" len="sm"/>
          </a:ln>
        </p:spPr>
      </p:pic>
      <p:sp>
        <p:nvSpPr>
          <p:cNvPr id="453" name="Google Shape;453;p33"/>
          <p:cNvSpPr txBox="1"/>
          <p:nvPr/>
        </p:nvSpPr>
        <p:spPr>
          <a:xfrm>
            <a:off x="4726500" y="864050"/>
            <a:ext cx="4006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212121"/>
                </a:solidFill>
                <a:latin typeface="Open Sans"/>
                <a:ea typeface="Open Sans"/>
                <a:cs typeface="Open Sans"/>
                <a:sym typeface="Open Sans"/>
              </a:rPr>
              <a:t>Sequías en tierras cultivables de secano (1984-2018)</a:t>
            </a:r>
            <a:endParaRPr sz="1500"/>
          </a:p>
        </p:txBody>
      </p:sp>
      <p:sp>
        <p:nvSpPr>
          <p:cNvPr id="454" name="Google Shape;454;p33"/>
          <p:cNvSpPr txBox="1"/>
          <p:nvPr/>
        </p:nvSpPr>
        <p:spPr>
          <a:xfrm>
            <a:off x="4442700" y="3830100"/>
            <a:ext cx="4865400" cy="338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000">
                <a:solidFill>
                  <a:srgbClr val="212121"/>
                </a:solidFill>
                <a:latin typeface="Open Sans"/>
                <a:ea typeface="Open Sans"/>
                <a:cs typeface="Open Sans"/>
                <a:sym typeface="Open Sans"/>
              </a:rPr>
              <a:t>Fuente: El estado mundial de la agricultura y la alimentación 2020 - FAO, 2020. </a:t>
            </a:r>
            <a:endParaRPr sz="1000">
              <a:solidFill>
                <a:srgbClr val="212121"/>
              </a:solidFill>
              <a:latin typeface="Open Sans"/>
              <a:ea typeface="Open Sans"/>
              <a:cs typeface="Open Sans"/>
              <a:sym typeface="Open Sans"/>
            </a:endParaRPr>
          </a:p>
        </p:txBody>
      </p:sp>
      <p:sp>
        <p:nvSpPr>
          <p:cNvPr id="455" name="Google Shape;455;p33"/>
          <p:cNvSpPr/>
          <p:nvPr/>
        </p:nvSpPr>
        <p:spPr>
          <a:xfrm>
            <a:off x="1092725" y="4332950"/>
            <a:ext cx="7640400" cy="674100"/>
          </a:xfrm>
          <a:prstGeom prst="roundRect">
            <a:avLst>
              <a:gd name="adj" fmla="val 16667"/>
            </a:avLst>
          </a:prstGeom>
          <a:solidFill>
            <a:srgbClr val="DEF09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1200">
                <a:solidFill>
                  <a:srgbClr val="212121"/>
                </a:solidFill>
                <a:latin typeface="Open Sans"/>
                <a:ea typeface="Open Sans"/>
                <a:cs typeface="Open Sans"/>
                <a:sym typeface="Open Sans"/>
              </a:rPr>
              <a:t>1 200 millones de personas viven en zonas donde el déficit hídrico y la escasez de agua son graves y </a:t>
            </a:r>
            <a:r>
              <a:rPr lang="en" sz="1200">
                <a:latin typeface="Open Sans"/>
                <a:ea typeface="Open Sans"/>
                <a:cs typeface="Open Sans"/>
                <a:sym typeface="Open Sans"/>
              </a:rPr>
              <a:t>se muestra como las tierras de cultivo se han visto afectadas por las bajas, medias y altas sequías producidas.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34"/>
          <p:cNvSpPr/>
          <p:nvPr/>
        </p:nvSpPr>
        <p:spPr>
          <a:xfrm>
            <a:off x="226850"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122450" y="10670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SOCIAL</a:t>
            </a:r>
            <a:endParaRPr sz="1700" b="1">
              <a:latin typeface="Mandali"/>
              <a:ea typeface="Mandali"/>
              <a:cs typeface="Mandali"/>
              <a:sym typeface="Mandali"/>
            </a:endParaRPr>
          </a:p>
        </p:txBody>
      </p:sp>
      <p:pic>
        <p:nvPicPr>
          <p:cNvPr id="462" name="Google Shape;462;p34"/>
          <p:cNvPicPr preferRelativeResize="0"/>
          <p:nvPr/>
        </p:nvPicPr>
        <p:blipFill rotWithShape="1">
          <a:blip r:embed="rId3">
            <a:alphaModFix/>
          </a:blip>
          <a:srcRect l="14027" r="9443" b="12365"/>
          <a:stretch/>
        </p:blipFill>
        <p:spPr>
          <a:xfrm>
            <a:off x="3178313" y="22400"/>
            <a:ext cx="814825" cy="841650"/>
          </a:xfrm>
          <a:prstGeom prst="rect">
            <a:avLst/>
          </a:prstGeom>
          <a:noFill/>
          <a:ln>
            <a:noFill/>
          </a:ln>
        </p:spPr>
      </p:pic>
      <p:sp>
        <p:nvSpPr>
          <p:cNvPr id="463" name="Google Shape;463;p34"/>
          <p:cNvSpPr txBox="1"/>
          <p:nvPr/>
        </p:nvSpPr>
        <p:spPr>
          <a:xfrm>
            <a:off x="5648675" y="151838"/>
            <a:ext cx="212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REGIONAL</a:t>
            </a:r>
            <a:endParaRPr sz="1600" b="1" u="sng">
              <a:latin typeface="Mandali"/>
              <a:ea typeface="Mandali"/>
              <a:cs typeface="Mandali"/>
              <a:sym typeface="Mandali"/>
            </a:endParaRPr>
          </a:p>
        </p:txBody>
      </p:sp>
      <p:sp>
        <p:nvSpPr>
          <p:cNvPr id="464" name="Google Shape;464;p34"/>
          <p:cNvSpPr txBox="1"/>
          <p:nvPr/>
        </p:nvSpPr>
        <p:spPr>
          <a:xfrm>
            <a:off x="1144063" y="1670800"/>
            <a:ext cx="3235200" cy="19857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solidFill>
                  <a:srgbClr val="212121"/>
                </a:solidFill>
                <a:latin typeface="Open Sans"/>
                <a:ea typeface="Open Sans"/>
                <a:cs typeface="Open Sans"/>
                <a:sym typeface="Open Sans"/>
              </a:rPr>
              <a:t>La región de América presenta uno de los niveles anuales más altos de precipitación, sin embargo, se ve afectado de forma natural por los Fenómenos del Niño y de la Niña, lo cual repercute en su abundante y diversa producción agropecuaria afectando las necesidades alimentarias de distintos sectores sociales.</a:t>
            </a:r>
            <a:endParaRPr sz="1500"/>
          </a:p>
        </p:txBody>
      </p:sp>
      <p:pic>
        <p:nvPicPr>
          <p:cNvPr id="465" name="Google Shape;465;p34"/>
          <p:cNvPicPr preferRelativeResize="0"/>
          <p:nvPr/>
        </p:nvPicPr>
        <p:blipFill rotWithShape="1">
          <a:blip r:embed="rId4">
            <a:alphaModFix/>
          </a:blip>
          <a:srcRect l="2676"/>
          <a:stretch/>
        </p:blipFill>
        <p:spPr>
          <a:xfrm>
            <a:off x="5092475" y="1785938"/>
            <a:ext cx="3235200" cy="1571625"/>
          </a:xfrm>
          <a:prstGeom prst="rect">
            <a:avLst/>
          </a:prstGeom>
          <a:noFill/>
          <a:ln>
            <a:noFill/>
          </a:ln>
        </p:spPr>
      </p:pic>
      <p:sp>
        <p:nvSpPr>
          <p:cNvPr id="466" name="Google Shape;466;p34"/>
          <p:cNvSpPr txBox="1"/>
          <p:nvPr/>
        </p:nvSpPr>
        <p:spPr>
          <a:xfrm>
            <a:off x="5194025" y="1301500"/>
            <a:ext cx="332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12121"/>
                </a:solidFill>
                <a:latin typeface="Open Sans"/>
                <a:ea typeface="Open Sans"/>
                <a:cs typeface="Open Sans"/>
                <a:sym typeface="Open Sans"/>
              </a:rPr>
              <a:t>Tierras perjudicadas por la falta de agua</a:t>
            </a:r>
            <a:endParaRPr sz="1200"/>
          </a:p>
        </p:txBody>
      </p:sp>
      <p:sp>
        <p:nvSpPr>
          <p:cNvPr id="467" name="Google Shape;467;p34"/>
          <p:cNvSpPr txBox="1"/>
          <p:nvPr/>
        </p:nvSpPr>
        <p:spPr>
          <a:xfrm>
            <a:off x="5047975" y="337625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000">
                <a:solidFill>
                  <a:srgbClr val="212121"/>
                </a:solidFill>
                <a:latin typeface="Open Sans"/>
                <a:ea typeface="Open Sans"/>
                <a:cs typeface="Open Sans"/>
                <a:sym typeface="Open Sans"/>
              </a:rPr>
              <a:t>Fuente: Recuperado de internet. </a:t>
            </a:r>
            <a:endParaRPr sz="1000">
              <a:solidFill>
                <a:srgbClr val="21212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1"/>
        <p:cNvGrpSpPr/>
        <p:nvPr/>
      </p:nvGrpSpPr>
      <p:grpSpPr>
        <a:xfrm>
          <a:off x="0" y="0"/>
          <a:ext cx="0" cy="0"/>
          <a:chOff x="0" y="0"/>
          <a:chExt cx="0" cy="0"/>
        </a:xfrm>
      </p:grpSpPr>
      <p:sp>
        <p:nvSpPr>
          <p:cNvPr id="472" name="Google Shape;472;p35"/>
          <p:cNvSpPr/>
          <p:nvPr/>
        </p:nvSpPr>
        <p:spPr>
          <a:xfrm>
            <a:off x="226850"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122450" y="10670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SOCIAL</a:t>
            </a:r>
            <a:endParaRPr sz="1700" b="1">
              <a:latin typeface="Mandali"/>
              <a:ea typeface="Mandali"/>
              <a:cs typeface="Mandali"/>
              <a:sym typeface="Mandali"/>
            </a:endParaRPr>
          </a:p>
        </p:txBody>
      </p:sp>
      <p:pic>
        <p:nvPicPr>
          <p:cNvPr id="474" name="Google Shape;474;p35"/>
          <p:cNvPicPr preferRelativeResize="0"/>
          <p:nvPr/>
        </p:nvPicPr>
        <p:blipFill rotWithShape="1">
          <a:blip r:embed="rId3">
            <a:alphaModFix/>
          </a:blip>
          <a:srcRect l="14027" r="9443" b="12365"/>
          <a:stretch/>
        </p:blipFill>
        <p:spPr>
          <a:xfrm>
            <a:off x="3178313" y="22400"/>
            <a:ext cx="814825" cy="841650"/>
          </a:xfrm>
          <a:prstGeom prst="rect">
            <a:avLst/>
          </a:prstGeom>
          <a:noFill/>
          <a:ln>
            <a:noFill/>
          </a:ln>
        </p:spPr>
      </p:pic>
      <p:sp>
        <p:nvSpPr>
          <p:cNvPr id="475" name="Google Shape;475;p35"/>
          <p:cNvSpPr txBox="1"/>
          <p:nvPr/>
        </p:nvSpPr>
        <p:spPr>
          <a:xfrm>
            <a:off x="5829363" y="151850"/>
            <a:ext cx="212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NACIONAL</a:t>
            </a:r>
            <a:endParaRPr sz="1600" b="1" u="sng">
              <a:latin typeface="Mandali"/>
              <a:ea typeface="Mandali"/>
              <a:cs typeface="Mandali"/>
              <a:sym typeface="Mandali"/>
            </a:endParaRPr>
          </a:p>
        </p:txBody>
      </p:sp>
      <p:sp>
        <p:nvSpPr>
          <p:cNvPr id="476" name="Google Shape;476;p35"/>
          <p:cNvSpPr txBox="1"/>
          <p:nvPr/>
        </p:nvSpPr>
        <p:spPr>
          <a:xfrm>
            <a:off x="816600" y="1314275"/>
            <a:ext cx="3000000" cy="28821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300">
                <a:solidFill>
                  <a:srgbClr val="212121"/>
                </a:solidFill>
                <a:latin typeface="Open Sans"/>
                <a:ea typeface="Open Sans"/>
                <a:cs typeface="Open Sans"/>
                <a:sym typeface="Open Sans"/>
              </a:rPr>
              <a:t>63,9 % del número total de productores en los Andes peruanos dependen de las actividades agropecuarias por lo que se ven altamente afectados por las sequías. En el departamento de Puno, los cultivos de papa y quinua se han retrasado debido al retraso de las lluvias.</a:t>
            </a:r>
            <a:endParaRPr sz="1300">
              <a:solidFill>
                <a:srgbClr val="212121"/>
              </a:solidFill>
              <a:latin typeface="Open Sans"/>
              <a:ea typeface="Open Sans"/>
              <a:cs typeface="Open Sans"/>
              <a:sym typeface="Open Sans"/>
            </a:endParaRPr>
          </a:p>
        </p:txBody>
      </p:sp>
      <p:pic>
        <p:nvPicPr>
          <p:cNvPr id="477" name="Google Shape;477;p35"/>
          <p:cNvPicPr preferRelativeResize="0"/>
          <p:nvPr/>
        </p:nvPicPr>
        <p:blipFill rotWithShape="1">
          <a:blip r:embed="rId4">
            <a:alphaModFix/>
          </a:blip>
          <a:srcRect l="27568" t="26559" r="9084" b="11575"/>
          <a:stretch/>
        </p:blipFill>
        <p:spPr>
          <a:xfrm>
            <a:off x="4063350" y="1458550"/>
            <a:ext cx="4719799" cy="2593550"/>
          </a:xfrm>
          <a:prstGeom prst="rect">
            <a:avLst/>
          </a:prstGeom>
          <a:noFill/>
          <a:ln>
            <a:noFill/>
          </a:ln>
        </p:spPr>
      </p:pic>
      <p:sp>
        <p:nvSpPr>
          <p:cNvPr id="478" name="Google Shape;478;p35"/>
          <p:cNvSpPr txBox="1"/>
          <p:nvPr/>
        </p:nvSpPr>
        <p:spPr>
          <a:xfrm>
            <a:off x="3816600" y="976650"/>
            <a:ext cx="532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12121"/>
                </a:solidFill>
                <a:latin typeface="Open Sans"/>
                <a:ea typeface="Open Sans"/>
                <a:cs typeface="Open Sans"/>
                <a:sym typeface="Open Sans"/>
              </a:rPr>
              <a:t>Superficie agrícola nacional según departamento, 2020 (Hectáreas)</a:t>
            </a:r>
            <a:endParaRPr sz="1200"/>
          </a:p>
        </p:txBody>
      </p:sp>
      <p:sp>
        <p:nvSpPr>
          <p:cNvPr id="479" name="Google Shape;479;p35"/>
          <p:cNvSpPr txBox="1"/>
          <p:nvPr/>
        </p:nvSpPr>
        <p:spPr>
          <a:xfrm>
            <a:off x="4063350" y="4164700"/>
            <a:ext cx="3000000" cy="338700"/>
          </a:xfrm>
          <a:prstGeom prst="rect">
            <a:avLst/>
          </a:prstGeom>
          <a:noFill/>
          <a:ln>
            <a:noFill/>
          </a:ln>
        </p:spPr>
        <p:txBody>
          <a:bodyPr spcFirstLastPara="1" wrap="square" lIns="91425" tIns="91425" rIns="91425" bIns="91425" anchor="t" anchorCtr="0">
            <a:spAutoFit/>
          </a:bodyPr>
          <a:lstStyle/>
          <a:p>
            <a:pPr marL="0" lvl="0" indent="0" algn="l" rtl="0">
              <a:lnSpc>
                <a:spcPct val="156000"/>
              </a:lnSpc>
              <a:spcBef>
                <a:spcPts val="0"/>
              </a:spcBef>
              <a:spcAft>
                <a:spcPts val="0"/>
              </a:spcAft>
              <a:buNone/>
            </a:pPr>
            <a:r>
              <a:rPr lang="en" sz="1000">
                <a:solidFill>
                  <a:srgbClr val="212121"/>
                </a:solidFill>
                <a:latin typeface="Open Sans"/>
                <a:ea typeface="Open Sans"/>
                <a:cs typeface="Open Sans"/>
                <a:sym typeface="Open Sans"/>
              </a:rPr>
              <a:t>Fuente: Midagri.</a:t>
            </a:r>
            <a:endParaRPr sz="1000">
              <a:solidFill>
                <a:srgbClr val="21212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3"/>
        <p:cNvGrpSpPr/>
        <p:nvPr/>
      </p:nvGrpSpPr>
      <p:grpSpPr>
        <a:xfrm>
          <a:off x="0" y="0"/>
          <a:ext cx="0" cy="0"/>
          <a:chOff x="0" y="0"/>
          <a:chExt cx="0" cy="0"/>
        </a:xfrm>
      </p:grpSpPr>
      <p:sp>
        <p:nvSpPr>
          <p:cNvPr id="484" name="Google Shape;484;p36"/>
          <p:cNvSpPr/>
          <p:nvPr/>
        </p:nvSpPr>
        <p:spPr>
          <a:xfrm>
            <a:off x="181275"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0" y="18815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ECONÓMICO</a:t>
            </a:r>
            <a:endParaRPr sz="1700" b="1">
              <a:latin typeface="Mandali"/>
              <a:ea typeface="Mandali"/>
              <a:cs typeface="Mandali"/>
              <a:sym typeface="Mandali"/>
            </a:endParaRPr>
          </a:p>
        </p:txBody>
      </p:sp>
      <p:sp>
        <p:nvSpPr>
          <p:cNvPr id="486" name="Google Shape;486;p36"/>
          <p:cNvSpPr txBox="1"/>
          <p:nvPr/>
        </p:nvSpPr>
        <p:spPr>
          <a:xfrm>
            <a:off x="5331263" y="101600"/>
            <a:ext cx="212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MUNDIAL</a:t>
            </a:r>
            <a:endParaRPr sz="1600" b="1" u="sng">
              <a:latin typeface="Mandali"/>
              <a:ea typeface="Mandali"/>
              <a:cs typeface="Mandali"/>
              <a:sym typeface="Mandali"/>
            </a:endParaRPr>
          </a:p>
        </p:txBody>
      </p:sp>
      <p:pic>
        <p:nvPicPr>
          <p:cNvPr id="487" name="Google Shape;487;p36"/>
          <p:cNvPicPr preferRelativeResize="0"/>
          <p:nvPr/>
        </p:nvPicPr>
        <p:blipFill rotWithShape="1">
          <a:blip r:embed="rId3">
            <a:alphaModFix/>
          </a:blip>
          <a:srcRect l="21535" r="22015"/>
          <a:stretch/>
        </p:blipFill>
        <p:spPr>
          <a:xfrm>
            <a:off x="3070438" y="101600"/>
            <a:ext cx="704100" cy="694500"/>
          </a:xfrm>
          <a:prstGeom prst="ellipse">
            <a:avLst/>
          </a:prstGeom>
          <a:noFill/>
          <a:ln>
            <a:noFill/>
          </a:ln>
        </p:spPr>
      </p:pic>
      <p:sp>
        <p:nvSpPr>
          <p:cNvPr id="488" name="Google Shape;488;p36"/>
          <p:cNvSpPr txBox="1"/>
          <p:nvPr/>
        </p:nvSpPr>
        <p:spPr>
          <a:xfrm>
            <a:off x="533626" y="2010950"/>
            <a:ext cx="3477300" cy="27945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300">
                <a:solidFill>
                  <a:srgbClr val="212121"/>
                </a:solidFill>
                <a:latin typeface="Open Sans"/>
                <a:ea typeface="Open Sans"/>
                <a:cs typeface="Open Sans"/>
                <a:sym typeface="Open Sans"/>
              </a:rPr>
              <a:t>El Banco Mundial estima que se pierden </a:t>
            </a:r>
            <a:r>
              <a:rPr lang="en" sz="1300" b="1">
                <a:solidFill>
                  <a:srgbClr val="212121"/>
                </a:solidFill>
                <a:latin typeface="Open Sans"/>
                <a:ea typeface="Open Sans"/>
                <a:cs typeface="Open Sans"/>
                <a:sym typeface="Open Sans"/>
              </a:rPr>
              <a:t>520 millones de dólares</a:t>
            </a:r>
            <a:r>
              <a:rPr lang="en" sz="1300">
                <a:solidFill>
                  <a:srgbClr val="212121"/>
                </a:solidFill>
                <a:latin typeface="Open Sans"/>
                <a:ea typeface="Open Sans"/>
                <a:cs typeface="Open Sans"/>
                <a:sym typeface="Open Sans"/>
              </a:rPr>
              <a:t> anuales debido a los desastres naturales, en donde restaurar </a:t>
            </a:r>
            <a:r>
              <a:rPr lang="en" sz="1300">
                <a:latin typeface="Open Sans"/>
                <a:ea typeface="Open Sans"/>
                <a:cs typeface="Open Sans"/>
                <a:sym typeface="Open Sans"/>
              </a:rPr>
              <a:t>pérdidas de agua costaría </a:t>
            </a:r>
            <a:r>
              <a:rPr lang="en" sz="1300" b="1">
                <a:latin typeface="Open Sans"/>
                <a:ea typeface="Open Sans"/>
                <a:cs typeface="Open Sans"/>
                <a:sym typeface="Open Sans"/>
              </a:rPr>
              <a:t>13 mil millones de dólares</a:t>
            </a:r>
            <a:r>
              <a:rPr lang="en" sz="1300">
                <a:latin typeface="Open Sans"/>
                <a:ea typeface="Open Sans"/>
                <a:cs typeface="Open Sans"/>
                <a:sym typeface="Open Sans"/>
              </a:rPr>
              <a:t> anuales</a:t>
            </a:r>
            <a:r>
              <a:rPr lang="en" sz="1200">
                <a:latin typeface="Open Sans"/>
                <a:ea typeface="Open Sans"/>
                <a:cs typeface="Open Sans"/>
                <a:sym typeface="Open Sans"/>
              </a:rPr>
              <a:t>. Además, las sequías generaron una pérdida de </a:t>
            </a:r>
            <a:r>
              <a:rPr lang="en" sz="1200">
                <a:solidFill>
                  <a:srgbClr val="212121"/>
                </a:solidFill>
                <a:latin typeface="Open Sans"/>
                <a:ea typeface="Open Sans"/>
                <a:cs typeface="Open Sans"/>
                <a:sym typeface="Open Sans"/>
              </a:rPr>
              <a:t>124 mil millones de dólares, lo cual perjudicó la producción agropecuaria perdiendo 108 500 millones de dólares.</a:t>
            </a:r>
            <a:endParaRPr sz="1300">
              <a:solidFill>
                <a:srgbClr val="212121"/>
              </a:solidFill>
              <a:latin typeface="Open Sans"/>
              <a:ea typeface="Open Sans"/>
              <a:cs typeface="Open Sans"/>
              <a:sym typeface="Open Sans"/>
            </a:endParaRPr>
          </a:p>
        </p:txBody>
      </p:sp>
      <p:pic>
        <p:nvPicPr>
          <p:cNvPr id="489" name="Google Shape;489;p36"/>
          <p:cNvPicPr preferRelativeResize="0"/>
          <p:nvPr/>
        </p:nvPicPr>
        <p:blipFill>
          <a:blip r:embed="rId4">
            <a:alphaModFix/>
          </a:blip>
          <a:stretch>
            <a:fillRect/>
          </a:stretch>
        </p:blipFill>
        <p:spPr>
          <a:xfrm>
            <a:off x="4414713" y="1032000"/>
            <a:ext cx="4042668" cy="3394800"/>
          </a:xfrm>
          <a:prstGeom prst="rect">
            <a:avLst/>
          </a:prstGeom>
          <a:noFill/>
          <a:ln>
            <a:noFill/>
          </a:ln>
        </p:spPr>
      </p:pic>
      <p:sp>
        <p:nvSpPr>
          <p:cNvPr id="490" name="Google Shape;490;p36"/>
          <p:cNvSpPr txBox="1"/>
          <p:nvPr/>
        </p:nvSpPr>
        <p:spPr>
          <a:xfrm>
            <a:off x="4074000" y="548950"/>
            <a:ext cx="4724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Open Sans"/>
                <a:ea typeface="Open Sans"/>
                <a:cs typeface="Open Sans"/>
                <a:sym typeface="Open Sans"/>
              </a:rPr>
              <a:t>Desglose de las pérdidas económicas (USD) registradas por cada tipo de desastre para el período 1998-2017 </a:t>
            </a:r>
            <a:endParaRPr sz="1300"/>
          </a:p>
        </p:txBody>
      </p:sp>
      <p:sp>
        <p:nvSpPr>
          <p:cNvPr id="491" name="Google Shape;491;p36"/>
          <p:cNvSpPr txBox="1"/>
          <p:nvPr/>
        </p:nvSpPr>
        <p:spPr>
          <a:xfrm>
            <a:off x="4159275" y="4368775"/>
            <a:ext cx="48945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000">
                <a:solidFill>
                  <a:srgbClr val="212121"/>
                </a:solidFill>
                <a:latin typeface="Open Sans"/>
                <a:ea typeface="Open Sans"/>
                <a:cs typeface="Open Sans"/>
                <a:sym typeface="Open Sans"/>
              </a:rPr>
              <a:t>Fuente: Oficina de naciones unidas para la reducción de riesgo y desastres, 2017.</a:t>
            </a:r>
            <a:endParaRPr sz="1000">
              <a:solidFill>
                <a:srgbClr val="212121"/>
              </a:solidFill>
              <a:latin typeface="Open Sans"/>
              <a:ea typeface="Open Sans"/>
              <a:cs typeface="Open Sans"/>
              <a:sym typeface="Open Sans"/>
            </a:endParaRPr>
          </a:p>
        </p:txBody>
      </p:sp>
      <p:sp>
        <p:nvSpPr>
          <p:cNvPr id="492" name="Google Shape;492;p36"/>
          <p:cNvSpPr txBox="1"/>
          <p:nvPr/>
        </p:nvSpPr>
        <p:spPr>
          <a:xfrm>
            <a:off x="490988" y="987863"/>
            <a:ext cx="3477300" cy="831300"/>
          </a:xfrm>
          <a:prstGeom prst="rect">
            <a:avLst/>
          </a:prstGeom>
          <a:solidFill>
            <a:srgbClr val="D9D2E9"/>
          </a:solid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latin typeface="Open Sans"/>
                <a:ea typeface="Open Sans"/>
                <a:cs typeface="Open Sans"/>
                <a:sym typeface="Open Sans"/>
              </a:rPr>
              <a:t>La ausencia de precipitaciones afectan directamente a la agricultura a través de la disminución de las producciones y esto da como resultado pérdidas económicas directas para los agricultores (FAO,2021)</a:t>
            </a:r>
            <a:r>
              <a:rPr lang="en" sz="1200">
                <a:latin typeface="Open Sans"/>
                <a:ea typeface="Open Sans"/>
                <a:cs typeface="Open Sans"/>
                <a:sym typeface="Open Sans"/>
              </a:rPr>
              <a:t>.</a:t>
            </a:r>
            <a:endParaRPr>
              <a:latin typeface="Mandali"/>
              <a:ea typeface="Mandali"/>
              <a:cs typeface="Mandali"/>
              <a:sym typeface="Manda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6"/>
        <p:cNvGrpSpPr/>
        <p:nvPr/>
      </p:nvGrpSpPr>
      <p:grpSpPr>
        <a:xfrm>
          <a:off x="0" y="0"/>
          <a:ext cx="0" cy="0"/>
          <a:chOff x="0" y="0"/>
          <a:chExt cx="0" cy="0"/>
        </a:xfrm>
      </p:grpSpPr>
      <p:sp>
        <p:nvSpPr>
          <p:cNvPr id="497" name="Google Shape;497;p37"/>
          <p:cNvSpPr/>
          <p:nvPr/>
        </p:nvSpPr>
        <p:spPr>
          <a:xfrm>
            <a:off x="181275" y="-25500"/>
            <a:ext cx="204000" cy="51945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0" y="188150"/>
            <a:ext cx="2918700" cy="521400"/>
          </a:xfrm>
          <a:prstGeom prst="homePlate">
            <a:avLst>
              <a:gd name="adj" fmla="val 50000"/>
            </a:avLst>
          </a:prstGeom>
          <a:solidFill>
            <a:srgbClr val="B6D7A8"/>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latin typeface="Mandali"/>
                <a:ea typeface="Mandali"/>
                <a:cs typeface="Mandali"/>
                <a:sym typeface="Mandali"/>
              </a:rPr>
              <a:t>CONTEXTO ECONÓMICO</a:t>
            </a:r>
            <a:endParaRPr sz="1700" b="1">
              <a:latin typeface="Mandali"/>
              <a:ea typeface="Mandali"/>
              <a:cs typeface="Mandali"/>
              <a:sym typeface="Mandali"/>
            </a:endParaRPr>
          </a:p>
        </p:txBody>
      </p:sp>
      <p:sp>
        <p:nvSpPr>
          <p:cNvPr id="499" name="Google Shape;499;p37"/>
          <p:cNvSpPr txBox="1"/>
          <p:nvPr/>
        </p:nvSpPr>
        <p:spPr>
          <a:xfrm>
            <a:off x="5444675" y="233300"/>
            <a:ext cx="212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u="sng">
                <a:latin typeface="Mandali"/>
                <a:ea typeface="Mandali"/>
                <a:cs typeface="Mandali"/>
                <a:sym typeface="Mandali"/>
              </a:rPr>
              <a:t>NIVEL REGIONAL</a:t>
            </a:r>
            <a:endParaRPr sz="1600" b="1" u="sng">
              <a:latin typeface="Mandali"/>
              <a:ea typeface="Mandali"/>
              <a:cs typeface="Mandali"/>
              <a:sym typeface="Mandali"/>
            </a:endParaRPr>
          </a:p>
        </p:txBody>
      </p:sp>
      <p:pic>
        <p:nvPicPr>
          <p:cNvPr id="500" name="Google Shape;500;p37"/>
          <p:cNvPicPr preferRelativeResize="0"/>
          <p:nvPr/>
        </p:nvPicPr>
        <p:blipFill rotWithShape="1">
          <a:blip r:embed="rId3">
            <a:alphaModFix/>
          </a:blip>
          <a:srcRect l="21535" r="22015"/>
          <a:stretch/>
        </p:blipFill>
        <p:spPr>
          <a:xfrm>
            <a:off x="3070438" y="101600"/>
            <a:ext cx="704100" cy="694500"/>
          </a:xfrm>
          <a:prstGeom prst="ellipse">
            <a:avLst/>
          </a:prstGeom>
          <a:noFill/>
          <a:ln>
            <a:noFill/>
          </a:ln>
        </p:spPr>
      </p:pic>
      <p:sp>
        <p:nvSpPr>
          <p:cNvPr id="501" name="Google Shape;501;p37"/>
          <p:cNvSpPr txBox="1"/>
          <p:nvPr/>
        </p:nvSpPr>
        <p:spPr>
          <a:xfrm>
            <a:off x="730113" y="1312675"/>
            <a:ext cx="3361500" cy="2882100"/>
          </a:xfrm>
          <a:prstGeom prst="rect">
            <a:avLst/>
          </a:prstGeom>
          <a:solidFill>
            <a:schemeClr val="accent2"/>
          </a:solidFill>
          <a:ln>
            <a:noFill/>
          </a:ln>
        </p:spPr>
        <p:txBody>
          <a:bodyPr spcFirstLastPara="1" wrap="square" lIns="91425" tIns="91425" rIns="91425" bIns="91425" anchor="t" anchorCtr="0">
            <a:spAutoFit/>
          </a:bodyPr>
          <a:lstStyle/>
          <a:p>
            <a:pPr marL="0" lvl="0" indent="0" algn="just" rtl="0">
              <a:lnSpc>
                <a:spcPct val="156000"/>
              </a:lnSpc>
              <a:spcBef>
                <a:spcPts val="0"/>
              </a:spcBef>
              <a:spcAft>
                <a:spcPts val="0"/>
              </a:spcAft>
              <a:buNone/>
            </a:pPr>
            <a:r>
              <a:rPr lang="en" sz="1300">
                <a:solidFill>
                  <a:srgbClr val="212121"/>
                </a:solidFill>
                <a:latin typeface="Open Sans"/>
                <a:ea typeface="Open Sans"/>
                <a:cs typeface="Open Sans"/>
                <a:sym typeface="Open Sans"/>
              </a:rPr>
              <a:t>En la región de América, según el Banco Mundial, las pérdidas económicas ocasionadas por déficit hídrico son cuatro veces mayores con respecto a las causadas por exceso hídrico. Países como Argentina, Bolivia y Brasil se ven altamente afectados económicamente en el sector agropecuario debido a las sequías.</a:t>
            </a:r>
            <a:endParaRPr sz="1300">
              <a:solidFill>
                <a:srgbClr val="212121"/>
              </a:solidFill>
              <a:latin typeface="Open Sans"/>
              <a:ea typeface="Open Sans"/>
              <a:cs typeface="Open Sans"/>
              <a:sym typeface="Open Sans"/>
            </a:endParaRPr>
          </a:p>
        </p:txBody>
      </p:sp>
      <p:pic>
        <p:nvPicPr>
          <p:cNvPr id="502" name="Google Shape;502;p37"/>
          <p:cNvPicPr preferRelativeResize="0"/>
          <p:nvPr/>
        </p:nvPicPr>
        <p:blipFill>
          <a:blip r:embed="rId4">
            <a:alphaModFix/>
          </a:blip>
          <a:stretch>
            <a:fillRect/>
          </a:stretch>
        </p:blipFill>
        <p:spPr>
          <a:xfrm>
            <a:off x="4436450" y="1562425"/>
            <a:ext cx="4504600" cy="2382598"/>
          </a:xfrm>
          <a:prstGeom prst="rect">
            <a:avLst/>
          </a:prstGeom>
          <a:noFill/>
          <a:ln>
            <a:noFill/>
          </a:ln>
        </p:spPr>
      </p:pic>
      <p:sp>
        <p:nvSpPr>
          <p:cNvPr id="503" name="Google Shape;503;p37"/>
          <p:cNvSpPr txBox="1"/>
          <p:nvPr/>
        </p:nvSpPr>
        <p:spPr>
          <a:xfrm>
            <a:off x="3974525" y="945150"/>
            <a:ext cx="5265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rgbClr val="212121"/>
                </a:solidFill>
                <a:latin typeface="Open Sans"/>
                <a:ea typeface="Open Sans"/>
                <a:cs typeface="Open Sans"/>
                <a:sym typeface="Open Sans"/>
              </a:rPr>
              <a:t>América Latina (19 países): participación del sector agropecuario en el PIB, distintas mediciones, 1950 - 2011 (En porcentajes)</a:t>
            </a:r>
            <a:endParaRPr sz="1200"/>
          </a:p>
        </p:txBody>
      </p:sp>
      <p:sp>
        <p:nvSpPr>
          <p:cNvPr id="504" name="Google Shape;504;p37"/>
          <p:cNvSpPr txBox="1"/>
          <p:nvPr/>
        </p:nvSpPr>
        <p:spPr>
          <a:xfrm>
            <a:off x="4480925" y="4008200"/>
            <a:ext cx="4252500" cy="5232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sz="1000">
                <a:solidFill>
                  <a:srgbClr val="212121"/>
                </a:solidFill>
                <a:latin typeface="Open Sans"/>
                <a:ea typeface="Open Sans"/>
                <a:cs typeface="Open Sans"/>
                <a:sym typeface="Open Sans"/>
              </a:rPr>
              <a:t>Fuente: Comisión Económica para América Latina y el Caribe [CEPAL], Estudio Económico de América Latina y el Caribe, 2013. </a:t>
            </a:r>
            <a:endParaRPr sz="1000">
              <a:solidFill>
                <a:srgbClr val="21212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Minimalist Indian Palette Aesthetic Agency by Slidesgo">
  <a:themeElements>
    <a:clrScheme name="Simple Light">
      <a:dk1>
        <a:srgbClr val="3D405B"/>
      </a:dk1>
      <a:lt1>
        <a:srgbClr val="F4F1DE"/>
      </a:lt1>
      <a:dk2>
        <a:srgbClr val="E07A5F"/>
      </a:dk2>
      <a:lt2>
        <a:srgbClr val="81B29A"/>
      </a:lt2>
      <a:accent1>
        <a:srgbClr val="F2CC8F"/>
      </a:accent1>
      <a:accent2>
        <a:srgbClr val="FFFFFF"/>
      </a:accent2>
      <a:accent3>
        <a:srgbClr val="FFFFFF"/>
      </a:accent3>
      <a:accent4>
        <a:srgbClr val="FFFFFF"/>
      </a:accent4>
      <a:accent5>
        <a:srgbClr val="FFFFFF"/>
      </a:accent5>
      <a:accent6>
        <a:srgbClr val="FFFFFF"/>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2171</Words>
  <Application>Microsoft Office PowerPoint</Application>
  <PresentationFormat>Presentación en pantalla (16:9)</PresentationFormat>
  <Paragraphs>208</Paragraphs>
  <Slides>45</Slides>
  <Notes>45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45</vt:i4>
      </vt:variant>
    </vt:vector>
  </HeadingPairs>
  <TitlesOfParts>
    <vt:vector size="57" baseType="lpstr">
      <vt:lpstr>Roboto</vt:lpstr>
      <vt:lpstr>Raleway</vt:lpstr>
      <vt:lpstr>DM Sans</vt:lpstr>
      <vt:lpstr>Space Mono</vt:lpstr>
      <vt:lpstr>Arial</vt:lpstr>
      <vt:lpstr>Open Sans</vt:lpstr>
      <vt:lpstr>Spinnaker</vt:lpstr>
      <vt:lpstr>Bebas Neue</vt:lpstr>
      <vt:lpstr>Roboto Mono</vt:lpstr>
      <vt:lpstr>Mandali</vt:lpstr>
      <vt:lpstr>Fjalla One</vt:lpstr>
      <vt:lpstr>Minimalist Indian Palette Aesthetic Agency by Slidesgo</vt:lpstr>
      <vt:lpstr>HITO N°1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HITO N°1</dc:title>
  <cp:lastModifiedBy>FERNANDEZ ROSALES, ANAMELBA</cp:lastModifiedBy>
  <cp:revision>1</cp:revision>
  <dcterms:modified xsi:type="dcterms:W3CDTF">2023-02-06T04:01:28Z</dcterms:modified>
</cp:coreProperties>
</file>